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256" r:id="rId3"/>
    <p:sldId id="266" r:id="rId4"/>
    <p:sldId id="267" r:id="rId5"/>
    <p:sldId id="257" r:id="rId6"/>
    <p:sldId id="258" r:id="rId7"/>
    <p:sldId id="264" r:id="rId8"/>
    <p:sldId id="259" r:id="rId9"/>
    <p:sldId id="268" r:id="rId10"/>
    <p:sldId id="260" r:id="rId11"/>
    <p:sldId id="262" r:id="rId12"/>
    <p:sldId id="261" r:id="rId13"/>
    <p:sldId id="263" r:id="rId14"/>
    <p:sldId id="265"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897" userId="41e5a78e-8047-4f4a-b5ea-22d8b30f1b1b" providerId="ADAL" clId="{DBAA057E-7956-401C-B2C0-B226FA9C21C6}"/>
    <pc:docChg chg="undo custSel addSld delSld modSld sldOrd modMainMaster modNotesMaster">
      <pc:chgData name="19897" userId="41e5a78e-8047-4f4a-b5ea-22d8b30f1b1b" providerId="ADAL" clId="{DBAA057E-7956-401C-B2C0-B226FA9C21C6}" dt="2024-09-29T03:17:01.622" v="731" actId="931"/>
      <pc:docMkLst>
        <pc:docMk/>
      </pc:docMkLst>
      <pc:sldChg chg="addSp delSp modSp new mod">
        <pc:chgData name="19897" userId="41e5a78e-8047-4f4a-b5ea-22d8b30f1b1b" providerId="ADAL" clId="{DBAA057E-7956-401C-B2C0-B226FA9C21C6}" dt="2024-09-29T01:45:00.849" v="672"/>
        <pc:sldMkLst>
          <pc:docMk/>
          <pc:sldMk cId="2642261801" sldId="256"/>
        </pc:sldMkLst>
        <pc:spChg chg="add mod">
          <ac:chgData name="19897" userId="41e5a78e-8047-4f4a-b5ea-22d8b30f1b1b" providerId="ADAL" clId="{DBAA057E-7956-401C-B2C0-B226FA9C21C6}" dt="2024-09-29T01:45:00.849" v="672"/>
          <ac:spMkLst>
            <pc:docMk/>
            <pc:sldMk cId="2642261801" sldId="256"/>
            <ac:spMk id="3" creationId="{E61BC87A-BA89-CF73-B51B-D9884D4F79D1}"/>
          </ac:spMkLst>
        </pc:spChg>
        <pc:spChg chg="add mod">
          <ac:chgData name="19897" userId="41e5a78e-8047-4f4a-b5ea-22d8b30f1b1b" providerId="ADAL" clId="{DBAA057E-7956-401C-B2C0-B226FA9C21C6}" dt="2024-09-29T01:45:00.849" v="672"/>
          <ac:spMkLst>
            <pc:docMk/>
            <pc:sldMk cId="2642261801" sldId="256"/>
            <ac:spMk id="4" creationId="{9D6E7A5C-8FB8-D427-8A94-72BBC237FCCB}"/>
          </ac:spMkLst>
        </pc:spChg>
        <pc:spChg chg="add mod">
          <ac:chgData name="19897" userId="41e5a78e-8047-4f4a-b5ea-22d8b30f1b1b" providerId="ADAL" clId="{DBAA057E-7956-401C-B2C0-B226FA9C21C6}" dt="2024-09-29T01:45:00.849" v="672"/>
          <ac:spMkLst>
            <pc:docMk/>
            <pc:sldMk cId="2642261801" sldId="256"/>
            <ac:spMk id="5" creationId="{0482CC18-3775-52FB-1732-A05D29CF7EBD}"/>
          </ac:spMkLst>
        </pc:spChg>
        <pc:spChg chg="add mod">
          <ac:chgData name="19897" userId="41e5a78e-8047-4f4a-b5ea-22d8b30f1b1b" providerId="ADAL" clId="{DBAA057E-7956-401C-B2C0-B226FA9C21C6}" dt="2024-09-29T01:45:00.849" v="672"/>
          <ac:spMkLst>
            <pc:docMk/>
            <pc:sldMk cId="2642261801" sldId="256"/>
            <ac:spMk id="7" creationId="{C6DBA9D3-AB64-6C79-86AF-DD7DD6CC809A}"/>
          </ac:spMkLst>
        </pc:spChg>
        <pc:picChg chg="add mod">
          <ac:chgData name="19897" userId="41e5a78e-8047-4f4a-b5ea-22d8b30f1b1b" providerId="ADAL" clId="{DBAA057E-7956-401C-B2C0-B226FA9C21C6}" dt="2024-09-29T01:45:00.849" v="672"/>
          <ac:picMkLst>
            <pc:docMk/>
            <pc:sldMk cId="2642261801" sldId="256"/>
            <ac:picMk id="2" creationId="{1EA88CA9-534F-CB28-4BF5-226F01A1E6B5}"/>
          </ac:picMkLst>
        </pc:picChg>
        <pc:picChg chg="add del mod">
          <ac:chgData name="19897" userId="41e5a78e-8047-4f4a-b5ea-22d8b30f1b1b" providerId="ADAL" clId="{DBAA057E-7956-401C-B2C0-B226FA9C21C6}" dt="2024-09-28T20:28:55.192" v="14" actId="478"/>
          <ac:picMkLst>
            <pc:docMk/>
            <pc:sldMk cId="2642261801" sldId="256"/>
            <ac:picMk id="6" creationId="{888083C2-8196-44E6-074A-6CBB34B78129}"/>
          </ac:picMkLst>
        </pc:picChg>
      </pc:sldChg>
      <pc:sldChg chg="addSp modSp new mod">
        <pc:chgData name="19897" userId="41e5a78e-8047-4f4a-b5ea-22d8b30f1b1b" providerId="ADAL" clId="{DBAA057E-7956-401C-B2C0-B226FA9C21C6}" dt="2024-09-29T01:45:00.849" v="672"/>
        <pc:sldMkLst>
          <pc:docMk/>
          <pc:sldMk cId="1437371515" sldId="257"/>
        </pc:sldMkLst>
        <pc:spChg chg="add mod">
          <ac:chgData name="19897" userId="41e5a78e-8047-4f4a-b5ea-22d8b30f1b1b" providerId="ADAL" clId="{DBAA057E-7956-401C-B2C0-B226FA9C21C6}" dt="2024-09-29T01:45:00.849" v="672"/>
          <ac:spMkLst>
            <pc:docMk/>
            <pc:sldMk cId="1437371515" sldId="257"/>
            <ac:spMk id="3" creationId="{D7488F33-621A-100E-875B-3CDDA9065053}"/>
          </ac:spMkLst>
        </pc:spChg>
        <pc:spChg chg="add mod">
          <ac:chgData name="19897" userId="41e5a78e-8047-4f4a-b5ea-22d8b30f1b1b" providerId="ADAL" clId="{DBAA057E-7956-401C-B2C0-B226FA9C21C6}" dt="2024-09-29T01:45:00.849" v="672"/>
          <ac:spMkLst>
            <pc:docMk/>
            <pc:sldMk cId="1437371515" sldId="257"/>
            <ac:spMk id="4" creationId="{A9ECE451-59CB-421B-8032-674C39CE49E8}"/>
          </ac:spMkLst>
        </pc:spChg>
        <pc:spChg chg="add mod">
          <ac:chgData name="19897" userId="41e5a78e-8047-4f4a-b5ea-22d8b30f1b1b" providerId="ADAL" clId="{DBAA057E-7956-401C-B2C0-B226FA9C21C6}" dt="2024-09-29T01:45:00.849" v="672"/>
          <ac:spMkLst>
            <pc:docMk/>
            <pc:sldMk cId="1437371515" sldId="257"/>
            <ac:spMk id="5" creationId="{F1D44624-30F1-123C-B10B-7008E9A9E053}"/>
          </ac:spMkLst>
        </pc:spChg>
        <pc:spChg chg="add mod">
          <ac:chgData name="19897" userId="41e5a78e-8047-4f4a-b5ea-22d8b30f1b1b" providerId="ADAL" clId="{DBAA057E-7956-401C-B2C0-B226FA9C21C6}" dt="2024-09-29T01:45:00.849" v="672"/>
          <ac:spMkLst>
            <pc:docMk/>
            <pc:sldMk cId="1437371515" sldId="257"/>
            <ac:spMk id="6" creationId="{220EB8EE-248A-6FAE-CF08-9912325A839E}"/>
          </ac:spMkLst>
        </pc:spChg>
        <pc:spChg chg="add mod">
          <ac:chgData name="19897" userId="41e5a78e-8047-4f4a-b5ea-22d8b30f1b1b" providerId="ADAL" clId="{DBAA057E-7956-401C-B2C0-B226FA9C21C6}" dt="2024-09-29T01:45:00.849" v="672"/>
          <ac:spMkLst>
            <pc:docMk/>
            <pc:sldMk cId="1437371515" sldId="257"/>
            <ac:spMk id="7" creationId="{95BD656A-D76B-AB39-8822-BD139A947934}"/>
          </ac:spMkLst>
        </pc:spChg>
        <pc:spChg chg="add mod">
          <ac:chgData name="19897" userId="41e5a78e-8047-4f4a-b5ea-22d8b30f1b1b" providerId="ADAL" clId="{DBAA057E-7956-401C-B2C0-B226FA9C21C6}" dt="2024-09-29T01:45:00.849" v="672"/>
          <ac:spMkLst>
            <pc:docMk/>
            <pc:sldMk cId="1437371515" sldId="257"/>
            <ac:spMk id="8" creationId="{2F873112-6AAB-00FF-20E9-82CA4ACA618B}"/>
          </ac:spMkLst>
        </pc:spChg>
        <pc:spChg chg="add mod">
          <ac:chgData name="19897" userId="41e5a78e-8047-4f4a-b5ea-22d8b30f1b1b" providerId="ADAL" clId="{DBAA057E-7956-401C-B2C0-B226FA9C21C6}" dt="2024-09-29T01:45:00.849" v="672"/>
          <ac:spMkLst>
            <pc:docMk/>
            <pc:sldMk cId="1437371515" sldId="257"/>
            <ac:spMk id="9" creationId="{1C1C3734-BE1C-F933-85F0-7252945E690B}"/>
          </ac:spMkLst>
        </pc:spChg>
        <pc:spChg chg="add mod">
          <ac:chgData name="19897" userId="41e5a78e-8047-4f4a-b5ea-22d8b30f1b1b" providerId="ADAL" clId="{DBAA057E-7956-401C-B2C0-B226FA9C21C6}" dt="2024-09-29T01:45:00.849" v="672"/>
          <ac:spMkLst>
            <pc:docMk/>
            <pc:sldMk cId="1437371515" sldId="257"/>
            <ac:spMk id="10" creationId="{27F85874-2C21-3E44-07FA-9494221917F3}"/>
          </ac:spMkLst>
        </pc:spChg>
        <pc:spChg chg="add mod">
          <ac:chgData name="19897" userId="41e5a78e-8047-4f4a-b5ea-22d8b30f1b1b" providerId="ADAL" clId="{DBAA057E-7956-401C-B2C0-B226FA9C21C6}" dt="2024-09-29T01:45:00.849" v="672"/>
          <ac:spMkLst>
            <pc:docMk/>
            <pc:sldMk cId="1437371515" sldId="257"/>
            <ac:spMk id="11" creationId="{0D7D290E-EB41-53D5-483C-5A2F2F272C2C}"/>
          </ac:spMkLst>
        </pc:spChg>
        <pc:spChg chg="add mod">
          <ac:chgData name="19897" userId="41e5a78e-8047-4f4a-b5ea-22d8b30f1b1b" providerId="ADAL" clId="{DBAA057E-7956-401C-B2C0-B226FA9C21C6}" dt="2024-09-29T01:45:00.849" v="672"/>
          <ac:spMkLst>
            <pc:docMk/>
            <pc:sldMk cId="1437371515" sldId="257"/>
            <ac:spMk id="12" creationId="{E1CBEC59-C4AE-7267-C62F-56C8CF4B30FF}"/>
          </ac:spMkLst>
        </pc:spChg>
        <pc:picChg chg="add mod">
          <ac:chgData name="19897" userId="41e5a78e-8047-4f4a-b5ea-22d8b30f1b1b" providerId="ADAL" clId="{DBAA057E-7956-401C-B2C0-B226FA9C21C6}" dt="2024-09-29T01:45:00.849" v="672"/>
          <ac:picMkLst>
            <pc:docMk/>
            <pc:sldMk cId="1437371515" sldId="257"/>
            <ac:picMk id="2" creationId="{42E5A803-CC61-7F93-B1C4-27505FEA35A2}"/>
          </ac:picMkLst>
        </pc:picChg>
      </pc:sldChg>
      <pc:sldChg chg="addSp modSp new mod">
        <pc:chgData name="19897" userId="41e5a78e-8047-4f4a-b5ea-22d8b30f1b1b" providerId="ADAL" clId="{DBAA057E-7956-401C-B2C0-B226FA9C21C6}" dt="2024-09-29T02:31:48.864" v="702" actId="255"/>
        <pc:sldMkLst>
          <pc:docMk/>
          <pc:sldMk cId="2787562886" sldId="258"/>
        </pc:sldMkLst>
        <pc:spChg chg="add mod">
          <ac:chgData name="19897" userId="41e5a78e-8047-4f4a-b5ea-22d8b30f1b1b" providerId="ADAL" clId="{DBAA057E-7956-401C-B2C0-B226FA9C21C6}" dt="2024-09-29T02:31:48.864" v="702" actId="255"/>
          <ac:spMkLst>
            <pc:docMk/>
            <pc:sldMk cId="2787562886" sldId="258"/>
            <ac:spMk id="2" creationId="{D6959FE5-803B-6A70-093D-A08AEB50CCC1}"/>
          </ac:spMkLst>
        </pc:spChg>
        <pc:spChg chg="add mod">
          <ac:chgData name="19897" userId="41e5a78e-8047-4f4a-b5ea-22d8b30f1b1b" providerId="ADAL" clId="{DBAA057E-7956-401C-B2C0-B226FA9C21C6}" dt="2024-09-29T01:45:00.849" v="672"/>
          <ac:spMkLst>
            <pc:docMk/>
            <pc:sldMk cId="2787562886" sldId="258"/>
            <ac:spMk id="3" creationId="{02742B61-487C-A3FB-F4C2-7BEE8B9EE905}"/>
          </ac:spMkLst>
        </pc:spChg>
        <pc:spChg chg="add mod">
          <ac:chgData name="19897" userId="41e5a78e-8047-4f4a-b5ea-22d8b30f1b1b" providerId="ADAL" clId="{DBAA057E-7956-401C-B2C0-B226FA9C21C6}" dt="2024-09-29T01:45:00.849" v="672"/>
          <ac:spMkLst>
            <pc:docMk/>
            <pc:sldMk cId="2787562886" sldId="258"/>
            <ac:spMk id="4" creationId="{03546D7B-B04A-5623-6D5F-5AE6E94BA63D}"/>
          </ac:spMkLst>
        </pc:spChg>
        <pc:spChg chg="add mod">
          <ac:chgData name="19897" userId="41e5a78e-8047-4f4a-b5ea-22d8b30f1b1b" providerId="ADAL" clId="{DBAA057E-7956-401C-B2C0-B226FA9C21C6}" dt="2024-09-29T01:45:00.849" v="672"/>
          <ac:spMkLst>
            <pc:docMk/>
            <pc:sldMk cId="2787562886" sldId="258"/>
            <ac:spMk id="5" creationId="{B8B992FD-8F70-9307-2B12-402DD7296919}"/>
          </ac:spMkLst>
        </pc:spChg>
        <pc:spChg chg="add mod">
          <ac:chgData name="19897" userId="41e5a78e-8047-4f4a-b5ea-22d8b30f1b1b" providerId="ADAL" clId="{DBAA057E-7956-401C-B2C0-B226FA9C21C6}" dt="2024-09-29T01:45:00.849" v="672"/>
          <ac:spMkLst>
            <pc:docMk/>
            <pc:sldMk cId="2787562886" sldId="258"/>
            <ac:spMk id="6" creationId="{B606B5A6-6CEF-9224-8A1A-841BAE61F736}"/>
          </ac:spMkLst>
        </pc:spChg>
        <pc:spChg chg="add mod">
          <ac:chgData name="19897" userId="41e5a78e-8047-4f4a-b5ea-22d8b30f1b1b" providerId="ADAL" clId="{DBAA057E-7956-401C-B2C0-B226FA9C21C6}" dt="2024-09-29T01:45:00.849" v="672"/>
          <ac:spMkLst>
            <pc:docMk/>
            <pc:sldMk cId="2787562886" sldId="258"/>
            <ac:spMk id="7" creationId="{FCAFBA53-9E3F-65D8-1778-0799DFDDF941}"/>
          </ac:spMkLst>
        </pc:spChg>
        <pc:spChg chg="add mod">
          <ac:chgData name="19897" userId="41e5a78e-8047-4f4a-b5ea-22d8b30f1b1b" providerId="ADAL" clId="{DBAA057E-7956-401C-B2C0-B226FA9C21C6}" dt="2024-09-29T01:45:00.849" v="672"/>
          <ac:spMkLst>
            <pc:docMk/>
            <pc:sldMk cId="2787562886" sldId="258"/>
            <ac:spMk id="8" creationId="{095FC704-9FDA-92F4-9F54-4E504E6315EB}"/>
          </ac:spMkLst>
        </pc:spChg>
      </pc:sldChg>
      <pc:sldChg chg="addSp modSp new mod ord">
        <pc:chgData name="19897" userId="41e5a78e-8047-4f4a-b5ea-22d8b30f1b1b" providerId="ADAL" clId="{DBAA057E-7956-401C-B2C0-B226FA9C21C6}" dt="2024-09-29T01:45:00.849" v="672"/>
        <pc:sldMkLst>
          <pc:docMk/>
          <pc:sldMk cId="4236623754" sldId="259"/>
        </pc:sldMkLst>
        <pc:spChg chg="add mod">
          <ac:chgData name="19897" userId="41e5a78e-8047-4f4a-b5ea-22d8b30f1b1b" providerId="ADAL" clId="{DBAA057E-7956-401C-B2C0-B226FA9C21C6}" dt="2024-09-29T01:45:00.849" v="672"/>
          <ac:spMkLst>
            <pc:docMk/>
            <pc:sldMk cId="4236623754" sldId="259"/>
            <ac:spMk id="3" creationId="{78E1942E-7D1F-0791-6F53-D3D33FDAEB0D}"/>
          </ac:spMkLst>
        </pc:spChg>
        <pc:spChg chg="add mod">
          <ac:chgData name="19897" userId="41e5a78e-8047-4f4a-b5ea-22d8b30f1b1b" providerId="ADAL" clId="{DBAA057E-7956-401C-B2C0-B226FA9C21C6}" dt="2024-09-29T01:45:00.849" v="672"/>
          <ac:spMkLst>
            <pc:docMk/>
            <pc:sldMk cId="4236623754" sldId="259"/>
            <ac:spMk id="5" creationId="{4E5BABB5-E82A-7145-9D7E-AD92FA855787}"/>
          </ac:spMkLst>
        </pc:spChg>
        <pc:spChg chg="add mod">
          <ac:chgData name="19897" userId="41e5a78e-8047-4f4a-b5ea-22d8b30f1b1b" providerId="ADAL" clId="{DBAA057E-7956-401C-B2C0-B226FA9C21C6}" dt="2024-09-29T01:45:00.849" v="672"/>
          <ac:spMkLst>
            <pc:docMk/>
            <pc:sldMk cId="4236623754" sldId="259"/>
            <ac:spMk id="6" creationId="{8ADE0403-F926-D0D5-3D7F-CA712C6B9700}"/>
          </ac:spMkLst>
        </pc:spChg>
        <pc:spChg chg="add mod">
          <ac:chgData name="19897" userId="41e5a78e-8047-4f4a-b5ea-22d8b30f1b1b" providerId="ADAL" clId="{DBAA057E-7956-401C-B2C0-B226FA9C21C6}" dt="2024-09-29T01:45:00.849" v="672"/>
          <ac:spMkLst>
            <pc:docMk/>
            <pc:sldMk cId="4236623754" sldId="259"/>
            <ac:spMk id="8" creationId="{4304C027-ADDB-D216-0725-A7C8D1F222B5}"/>
          </ac:spMkLst>
        </pc:spChg>
        <pc:spChg chg="add mod">
          <ac:chgData name="19897" userId="41e5a78e-8047-4f4a-b5ea-22d8b30f1b1b" providerId="ADAL" clId="{DBAA057E-7956-401C-B2C0-B226FA9C21C6}" dt="2024-09-29T01:45:00.849" v="672"/>
          <ac:spMkLst>
            <pc:docMk/>
            <pc:sldMk cId="4236623754" sldId="259"/>
            <ac:spMk id="9" creationId="{D0BD809D-99E3-8693-3025-5D8B4001C0AD}"/>
          </ac:spMkLst>
        </pc:spChg>
        <pc:spChg chg="add mod">
          <ac:chgData name="19897" userId="41e5a78e-8047-4f4a-b5ea-22d8b30f1b1b" providerId="ADAL" clId="{DBAA057E-7956-401C-B2C0-B226FA9C21C6}" dt="2024-09-29T01:45:00.849" v="672"/>
          <ac:spMkLst>
            <pc:docMk/>
            <pc:sldMk cId="4236623754" sldId="259"/>
            <ac:spMk id="11" creationId="{3073BBA5-CAC0-ADBA-71E4-7E4E4E38708E}"/>
          </ac:spMkLst>
        </pc:spChg>
        <pc:spChg chg="add mod">
          <ac:chgData name="19897" userId="41e5a78e-8047-4f4a-b5ea-22d8b30f1b1b" providerId="ADAL" clId="{DBAA057E-7956-401C-B2C0-B226FA9C21C6}" dt="2024-09-29T01:45:00.849" v="672"/>
          <ac:spMkLst>
            <pc:docMk/>
            <pc:sldMk cId="4236623754" sldId="259"/>
            <ac:spMk id="12" creationId="{592F348E-36DD-9DF1-3639-0C6E2AB93E3F}"/>
          </ac:spMkLst>
        </pc:spChg>
        <pc:picChg chg="add">
          <ac:chgData name="19897" userId="41e5a78e-8047-4f4a-b5ea-22d8b30f1b1b" providerId="ADAL" clId="{DBAA057E-7956-401C-B2C0-B226FA9C21C6}" dt="2024-09-28T20:53:45.958" v="47"/>
          <ac:picMkLst>
            <pc:docMk/>
            <pc:sldMk cId="4236623754" sldId="259"/>
            <ac:picMk id="2" creationId="{84DF4237-34D9-71AE-8ED3-7515E20A6967}"/>
          </ac:picMkLst>
        </pc:picChg>
        <pc:picChg chg="add mod">
          <ac:chgData name="19897" userId="41e5a78e-8047-4f4a-b5ea-22d8b30f1b1b" providerId="ADAL" clId="{DBAA057E-7956-401C-B2C0-B226FA9C21C6}" dt="2024-09-29T01:45:00.849" v="672"/>
          <ac:picMkLst>
            <pc:docMk/>
            <pc:sldMk cId="4236623754" sldId="259"/>
            <ac:picMk id="4" creationId="{D0D04D8F-370D-1565-C68C-DDCB6F624435}"/>
          </ac:picMkLst>
        </pc:picChg>
        <pc:picChg chg="add mod">
          <ac:chgData name="19897" userId="41e5a78e-8047-4f4a-b5ea-22d8b30f1b1b" providerId="ADAL" clId="{DBAA057E-7956-401C-B2C0-B226FA9C21C6}" dt="2024-09-29T01:45:00.849" v="672"/>
          <ac:picMkLst>
            <pc:docMk/>
            <pc:sldMk cId="4236623754" sldId="259"/>
            <ac:picMk id="7" creationId="{A78DF14C-C163-2784-0C47-39F2AAD6B4B4}"/>
          </ac:picMkLst>
        </pc:picChg>
        <pc:picChg chg="add mod">
          <ac:chgData name="19897" userId="41e5a78e-8047-4f4a-b5ea-22d8b30f1b1b" providerId="ADAL" clId="{DBAA057E-7956-401C-B2C0-B226FA9C21C6}" dt="2024-09-29T01:45:00.849" v="672"/>
          <ac:picMkLst>
            <pc:docMk/>
            <pc:sldMk cId="4236623754" sldId="259"/>
            <ac:picMk id="10" creationId="{8EEC7331-2C01-6F7C-406F-0B9B817253FE}"/>
          </ac:picMkLst>
        </pc:picChg>
      </pc:sldChg>
      <pc:sldChg chg="addSp modSp new mod">
        <pc:chgData name="19897" userId="41e5a78e-8047-4f4a-b5ea-22d8b30f1b1b" providerId="ADAL" clId="{DBAA057E-7956-401C-B2C0-B226FA9C21C6}" dt="2024-09-29T01:45:00.849" v="672"/>
        <pc:sldMkLst>
          <pc:docMk/>
          <pc:sldMk cId="1641954532" sldId="260"/>
        </pc:sldMkLst>
        <pc:spChg chg="add mod">
          <ac:chgData name="19897" userId="41e5a78e-8047-4f4a-b5ea-22d8b30f1b1b" providerId="ADAL" clId="{DBAA057E-7956-401C-B2C0-B226FA9C21C6}" dt="2024-09-29T01:45:00.849" v="672"/>
          <ac:spMkLst>
            <pc:docMk/>
            <pc:sldMk cId="1641954532" sldId="260"/>
            <ac:spMk id="3" creationId="{37092548-7DD4-0B7F-650F-5C85FFEC7E5E}"/>
          </ac:spMkLst>
        </pc:spChg>
        <pc:spChg chg="add mod">
          <ac:chgData name="19897" userId="41e5a78e-8047-4f4a-b5ea-22d8b30f1b1b" providerId="ADAL" clId="{DBAA057E-7956-401C-B2C0-B226FA9C21C6}" dt="2024-09-29T01:45:00.849" v="672"/>
          <ac:spMkLst>
            <pc:docMk/>
            <pc:sldMk cId="1641954532" sldId="260"/>
            <ac:spMk id="5" creationId="{1190F2C4-1810-BC4A-E394-284CBF1DEF1F}"/>
          </ac:spMkLst>
        </pc:spChg>
        <pc:spChg chg="add mod">
          <ac:chgData name="19897" userId="41e5a78e-8047-4f4a-b5ea-22d8b30f1b1b" providerId="ADAL" clId="{DBAA057E-7956-401C-B2C0-B226FA9C21C6}" dt="2024-09-29T01:45:00.849" v="672"/>
          <ac:spMkLst>
            <pc:docMk/>
            <pc:sldMk cId="1641954532" sldId="260"/>
            <ac:spMk id="6" creationId="{4EFB6FCE-28CF-7EB5-329D-2F35DDF9C1BE}"/>
          </ac:spMkLst>
        </pc:spChg>
        <pc:spChg chg="add mod">
          <ac:chgData name="19897" userId="41e5a78e-8047-4f4a-b5ea-22d8b30f1b1b" providerId="ADAL" clId="{DBAA057E-7956-401C-B2C0-B226FA9C21C6}" dt="2024-09-29T01:45:00.849" v="672"/>
          <ac:spMkLst>
            <pc:docMk/>
            <pc:sldMk cId="1641954532" sldId="260"/>
            <ac:spMk id="8" creationId="{8B5628CC-7925-C840-8E46-BB8F9400C79C}"/>
          </ac:spMkLst>
        </pc:spChg>
        <pc:spChg chg="add mod">
          <ac:chgData name="19897" userId="41e5a78e-8047-4f4a-b5ea-22d8b30f1b1b" providerId="ADAL" clId="{DBAA057E-7956-401C-B2C0-B226FA9C21C6}" dt="2024-09-29T01:45:00.849" v="672"/>
          <ac:spMkLst>
            <pc:docMk/>
            <pc:sldMk cId="1641954532" sldId="260"/>
            <ac:spMk id="9" creationId="{02DDC015-D34A-BC39-D938-E4C76581B0B1}"/>
          </ac:spMkLst>
        </pc:spChg>
        <pc:spChg chg="add mod">
          <ac:chgData name="19897" userId="41e5a78e-8047-4f4a-b5ea-22d8b30f1b1b" providerId="ADAL" clId="{DBAA057E-7956-401C-B2C0-B226FA9C21C6}" dt="2024-09-29T01:45:00.849" v="672"/>
          <ac:spMkLst>
            <pc:docMk/>
            <pc:sldMk cId="1641954532" sldId="260"/>
            <ac:spMk id="11" creationId="{E00C9D8F-8265-B12F-6F98-EC7E861DD668}"/>
          </ac:spMkLst>
        </pc:spChg>
        <pc:spChg chg="add mod">
          <ac:chgData name="19897" userId="41e5a78e-8047-4f4a-b5ea-22d8b30f1b1b" providerId="ADAL" clId="{DBAA057E-7956-401C-B2C0-B226FA9C21C6}" dt="2024-09-29T01:45:00.849" v="672"/>
          <ac:spMkLst>
            <pc:docMk/>
            <pc:sldMk cId="1641954532" sldId="260"/>
            <ac:spMk id="12" creationId="{879F2E8F-5E7C-3522-E756-27C8ACE06E06}"/>
          </ac:spMkLst>
        </pc:spChg>
        <pc:spChg chg="add mod">
          <ac:chgData name="19897" userId="41e5a78e-8047-4f4a-b5ea-22d8b30f1b1b" providerId="ADAL" clId="{DBAA057E-7956-401C-B2C0-B226FA9C21C6}" dt="2024-09-29T01:45:00.849" v="672"/>
          <ac:spMkLst>
            <pc:docMk/>
            <pc:sldMk cId="1641954532" sldId="260"/>
            <ac:spMk id="14" creationId="{502A66AA-346D-9D43-1F53-6251BFC017B4}"/>
          </ac:spMkLst>
        </pc:spChg>
        <pc:spChg chg="add mod">
          <ac:chgData name="19897" userId="41e5a78e-8047-4f4a-b5ea-22d8b30f1b1b" providerId="ADAL" clId="{DBAA057E-7956-401C-B2C0-B226FA9C21C6}" dt="2024-09-29T01:45:00.849" v="672"/>
          <ac:spMkLst>
            <pc:docMk/>
            <pc:sldMk cId="1641954532" sldId="260"/>
            <ac:spMk id="15" creationId="{00C21F3C-274F-5713-48FE-88ABDA261955}"/>
          </ac:spMkLst>
        </pc:spChg>
        <pc:picChg chg="add mod">
          <ac:chgData name="19897" userId="41e5a78e-8047-4f4a-b5ea-22d8b30f1b1b" providerId="ADAL" clId="{DBAA057E-7956-401C-B2C0-B226FA9C21C6}" dt="2024-09-29T01:45:00.849" v="672"/>
          <ac:picMkLst>
            <pc:docMk/>
            <pc:sldMk cId="1641954532" sldId="260"/>
            <ac:picMk id="2" creationId="{C5CF3FFC-5BC5-F8DB-F8F2-B80F533D0E3C}"/>
          </ac:picMkLst>
        </pc:picChg>
        <pc:picChg chg="add mod">
          <ac:chgData name="19897" userId="41e5a78e-8047-4f4a-b5ea-22d8b30f1b1b" providerId="ADAL" clId="{DBAA057E-7956-401C-B2C0-B226FA9C21C6}" dt="2024-09-29T01:45:00.849" v="672"/>
          <ac:picMkLst>
            <pc:docMk/>
            <pc:sldMk cId="1641954532" sldId="260"/>
            <ac:picMk id="4" creationId="{E83D2467-C1A9-9989-871E-42ED35BCF4B0}"/>
          </ac:picMkLst>
        </pc:picChg>
        <pc:picChg chg="add mod">
          <ac:chgData name="19897" userId="41e5a78e-8047-4f4a-b5ea-22d8b30f1b1b" providerId="ADAL" clId="{DBAA057E-7956-401C-B2C0-B226FA9C21C6}" dt="2024-09-29T01:45:00.849" v="672"/>
          <ac:picMkLst>
            <pc:docMk/>
            <pc:sldMk cId="1641954532" sldId="260"/>
            <ac:picMk id="7" creationId="{6C2E3299-69FF-3C1A-6D9E-5D2B6887FEF3}"/>
          </ac:picMkLst>
        </pc:picChg>
        <pc:picChg chg="add mod">
          <ac:chgData name="19897" userId="41e5a78e-8047-4f4a-b5ea-22d8b30f1b1b" providerId="ADAL" clId="{DBAA057E-7956-401C-B2C0-B226FA9C21C6}" dt="2024-09-29T01:45:00.849" v="672"/>
          <ac:picMkLst>
            <pc:docMk/>
            <pc:sldMk cId="1641954532" sldId="260"/>
            <ac:picMk id="10" creationId="{B485A858-873B-3ED6-7DF6-2D726BD9F9FD}"/>
          </ac:picMkLst>
        </pc:picChg>
        <pc:picChg chg="add mod">
          <ac:chgData name="19897" userId="41e5a78e-8047-4f4a-b5ea-22d8b30f1b1b" providerId="ADAL" clId="{DBAA057E-7956-401C-B2C0-B226FA9C21C6}" dt="2024-09-29T01:45:00.849" v="672"/>
          <ac:picMkLst>
            <pc:docMk/>
            <pc:sldMk cId="1641954532" sldId="260"/>
            <ac:picMk id="13" creationId="{72EEDA73-781C-DEF7-53F2-A6561F80D5ED}"/>
          </ac:picMkLst>
        </pc:picChg>
      </pc:sldChg>
      <pc:sldChg chg="addSp modSp new mod ord">
        <pc:chgData name="19897" userId="41e5a78e-8047-4f4a-b5ea-22d8b30f1b1b" providerId="ADAL" clId="{DBAA057E-7956-401C-B2C0-B226FA9C21C6}" dt="2024-09-29T03:02:16.235" v="729" actId="20577"/>
        <pc:sldMkLst>
          <pc:docMk/>
          <pc:sldMk cId="3126660038" sldId="261"/>
        </pc:sldMkLst>
        <pc:spChg chg="add mod">
          <ac:chgData name="19897" userId="41e5a78e-8047-4f4a-b5ea-22d8b30f1b1b" providerId="ADAL" clId="{DBAA057E-7956-401C-B2C0-B226FA9C21C6}" dt="2024-09-29T01:45:00.849" v="672"/>
          <ac:spMkLst>
            <pc:docMk/>
            <pc:sldMk cId="3126660038" sldId="261"/>
            <ac:spMk id="3" creationId="{7100A6C7-10F9-0589-2036-EE20D0A63B44}"/>
          </ac:spMkLst>
        </pc:spChg>
        <pc:spChg chg="add mod">
          <ac:chgData name="19897" userId="41e5a78e-8047-4f4a-b5ea-22d8b30f1b1b" providerId="ADAL" clId="{DBAA057E-7956-401C-B2C0-B226FA9C21C6}" dt="2024-09-29T01:45:00.849" v="672"/>
          <ac:spMkLst>
            <pc:docMk/>
            <pc:sldMk cId="3126660038" sldId="261"/>
            <ac:spMk id="4" creationId="{4965354E-12FA-529F-0CFA-B77C3F2792D7}"/>
          </ac:spMkLst>
        </pc:spChg>
        <pc:spChg chg="add mod">
          <ac:chgData name="19897" userId="41e5a78e-8047-4f4a-b5ea-22d8b30f1b1b" providerId="ADAL" clId="{DBAA057E-7956-401C-B2C0-B226FA9C21C6}" dt="2024-09-29T01:45:00.849" v="672"/>
          <ac:spMkLst>
            <pc:docMk/>
            <pc:sldMk cId="3126660038" sldId="261"/>
            <ac:spMk id="5" creationId="{A8DE43AB-8F47-6E48-4EEE-F41A01CD3130}"/>
          </ac:spMkLst>
        </pc:spChg>
        <pc:spChg chg="add mod">
          <ac:chgData name="19897" userId="41e5a78e-8047-4f4a-b5ea-22d8b30f1b1b" providerId="ADAL" clId="{DBAA057E-7956-401C-B2C0-B226FA9C21C6}" dt="2024-09-29T01:45:00.849" v="672"/>
          <ac:spMkLst>
            <pc:docMk/>
            <pc:sldMk cId="3126660038" sldId="261"/>
            <ac:spMk id="6" creationId="{A96F29B8-F6B2-3E8F-9B25-21C62A0B2408}"/>
          </ac:spMkLst>
        </pc:spChg>
        <pc:spChg chg="add mod">
          <ac:chgData name="19897" userId="41e5a78e-8047-4f4a-b5ea-22d8b30f1b1b" providerId="ADAL" clId="{DBAA057E-7956-401C-B2C0-B226FA9C21C6}" dt="2024-09-29T03:02:16.235" v="729" actId="20577"/>
          <ac:spMkLst>
            <pc:docMk/>
            <pc:sldMk cId="3126660038" sldId="261"/>
            <ac:spMk id="7" creationId="{820EB666-CF4C-CA34-5198-1135C9010F30}"/>
          </ac:spMkLst>
        </pc:spChg>
        <pc:spChg chg="add mod">
          <ac:chgData name="19897" userId="41e5a78e-8047-4f4a-b5ea-22d8b30f1b1b" providerId="ADAL" clId="{DBAA057E-7956-401C-B2C0-B226FA9C21C6}" dt="2024-09-29T01:45:00.849" v="672"/>
          <ac:spMkLst>
            <pc:docMk/>
            <pc:sldMk cId="3126660038" sldId="261"/>
            <ac:spMk id="8" creationId="{6647D7FE-1A12-40D1-6CCA-CB86E03404A8}"/>
          </ac:spMkLst>
        </pc:spChg>
        <pc:spChg chg="add mod">
          <ac:chgData name="19897" userId="41e5a78e-8047-4f4a-b5ea-22d8b30f1b1b" providerId="ADAL" clId="{DBAA057E-7956-401C-B2C0-B226FA9C21C6}" dt="2024-09-29T01:45:00.849" v="672"/>
          <ac:spMkLst>
            <pc:docMk/>
            <pc:sldMk cId="3126660038" sldId="261"/>
            <ac:spMk id="9" creationId="{A3E6269C-CA5D-D8FF-7001-8292036C8A0A}"/>
          </ac:spMkLst>
        </pc:spChg>
        <pc:spChg chg="add mod">
          <ac:chgData name="19897" userId="41e5a78e-8047-4f4a-b5ea-22d8b30f1b1b" providerId="ADAL" clId="{DBAA057E-7956-401C-B2C0-B226FA9C21C6}" dt="2024-09-29T01:45:00.849" v="672"/>
          <ac:spMkLst>
            <pc:docMk/>
            <pc:sldMk cId="3126660038" sldId="261"/>
            <ac:spMk id="10" creationId="{538E906B-98EC-11C7-533B-2B9D27B852AD}"/>
          </ac:spMkLst>
        </pc:spChg>
        <pc:spChg chg="add mod">
          <ac:chgData name="19897" userId="41e5a78e-8047-4f4a-b5ea-22d8b30f1b1b" providerId="ADAL" clId="{DBAA057E-7956-401C-B2C0-B226FA9C21C6}" dt="2024-09-29T01:45:00.849" v="672"/>
          <ac:spMkLst>
            <pc:docMk/>
            <pc:sldMk cId="3126660038" sldId="261"/>
            <ac:spMk id="11" creationId="{480BD292-B02F-4B49-3E1C-C9B44EC07C46}"/>
          </ac:spMkLst>
        </pc:spChg>
        <pc:spChg chg="add mod">
          <ac:chgData name="19897" userId="41e5a78e-8047-4f4a-b5ea-22d8b30f1b1b" providerId="ADAL" clId="{DBAA057E-7956-401C-B2C0-B226FA9C21C6}" dt="2024-09-29T01:45:00.849" v="672"/>
          <ac:spMkLst>
            <pc:docMk/>
            <pc:sldMk cId="3126660038" sldId="261"/>
            <ac:spMk id="12" creationId="{2744D40F-2E21-4131-A3E9-AD0C681A6E10}"/>
          </ac:spMkLst>
        </pc:spChg>
        <pc:spChg chg="add mod">
          <ac:chgData name="19897" userId="41e5a78e-8047-4f4a-b5ea-22d8b30f1b1b" providerId="ADAL" clId="{DBAA057E-7956-401C-B2C0-B226FA9C21C6}" dt="2024-09-29T01:45:00.849" v="672"/>
          <ac:spMkLst>
            <pc:docMk/>
            <pc:sldMk cId="3126660038" sldId="261"/>
            <ac:spMk id="13" creationId="{4C93CC91-E2D1-7B80-4E88-BEB1AA309428}"/>
          </ac:spMkLst>
        </pc:spChg>
        <pc:spChg chg="add mod">
          <ac:chgData name="19897" userId="41e5a78e-8047-4f4a-b5ea-22d8b30f1b1b" providerId="ADAL" clId="{DBAA057E-7956-401C-B2C0-B226FA9C21C6}" dt="2024-09-29T01:45:00.849" v="672"/>
          <ac:spMkLst>
            <pc:docMk/>
            <pc:sldMk cId="3126660038" sldId="261"/>
            <ac:spMk id="14" creationId="{0D83A2FB-B0DD-587A-7804-22B90F136E31}"/>
          </ac:spMkLst>
        </pc:spChg>
        <pc:spChg chg="add mod">
          <ac:chgData name="19897" userId="41e5a78e-8047-4f4a-b5ea-22d8b30f1b1b" providerId="ADAL" clId="{DBAA057E-7956-401C-B2C0-B226FA9C21C6}" dt="2024-09-29T01:45:00.849" v="672"/>
          <ac:spMkLst>
            <pc:docMk/>
            <pc:sldMk cId="3126660038" sldId="261"/>
            <ac:spMk id="15" creationId="{75640BD3-BB61-C2E7-B567-8A00236F1202}"/>
          </ac:spMkLst>
        </pc:spChg>
        <pc:spChg chg="add mod">
          <ac:chgData name="19897" userId="41e5a78e-8047-4f4a-b5ea-22d8b30f1b1b" providerId="ADAL" clId="{DBAA057E-7956-401C-B2C0-B226FA9C21C6}" dt="2024-09-29T01:45:00.849" v="672"/>
          <ac:spMkLst>
            <pc:docMk/>
            <pc:sldMk cId="3126660038" sldId="261"/>
            <ac:spMk id="16" creationId="{494F46F1-F57B-029A-931E-FBBE642E14FB}"/>
          </ac:spMkLst>
        </pc:spChg>
        <pc:picChg chg="add mod">
          <ac:chgData name="19897" userId="41e5a78e-8047-4f4a-b5ea-22d8b30f1b1b" providerId="ADAL" clId="{DBAA057E-7956-401C-B2C0-B226FA9C21C6}" dt="2024-09-29T01:45:00.849" v="672"/>
          <ac:picMkLst>
            <pc:docMk/>
            <pc:sldMk cId="3126660038" sldId="261"/>
            <ac:picMk id="2" creationId="{B477AE47-F320-A816-4F76-753B9C09AE12}"/>
          </ac:picMkLst>
        </pc:picChg>
      </pc:sldChg>
      <pc:sldChg chg="addSp modSp new mod">
        <pc:chgData name="19897" userId="41e5a78e-8047-4f4a-b5ea-22d8b30f1b1b" providerId="ADAL" clId="{DBAA057E-7956-401C-B2C0-B226FA9C21C6}" dt="2024-09-29T01:45:00.849" v="672"/>
        <pc:sldMkLst>
          <pc:docMk/>
          <pc:sldMk cId="1797922091" sldId="262"/>
        </pc:sldMkLst>
        <pc:spChg chg="add mod">
          <ac:chgData name="19897" userId="41e5a78e-8047-4f4a-b5ea-22d8b30f1b1b" providerId="ADAL" clId="{DBAA057E-7956-401C-B2C0-B226FA9C21C6}" dt="2024-09-28T21:08:11.949" v="88"/>
          <ac:spMkLst>
            <pc:docMk/>
            <pc:sldMk cId="1797922091" sldId="262"/>
            <ac:spMk id="3" creationId="{0298B9C0-0C52-7700-0155-951FE75E5F29}"/>
          </ac:spMkLst>
        </pc:spChg>
        <pc:spChg chg="add mod">
          <ac:chgData name="19897" userId="41e5a78e-8047-4f4a-b5ea-22d8b30f1b1b" providerId="ADAL" clId="{DBAA057E-7956-401C-B2C0-B226FA9C21C6}" dt="2024-09-28T21:08:11.949" v="88"/>
          <ac:spMkLst>
            <pc:docMk/>
            <pc:sldMk cId="1797922091" sldId="262"/>
            <ac:spMk id="5" creationId="{0BD81AC1-61B4-7F8B-7F6E-E057911616BD}"/>
          </ac:spMkLst>
        </pc:spChg>
        <pc:spChg chg="add mod">
          <ac:chgData name="19897" userId="41e5a78e-8047-4f4a-b5ea-22d8b30f1b1b" providerId="ADAL" clId="{DBAA057E-7956-401C-B2C0-B226FA9C21C6}" dt="2024-09-28T21:08:11.949" v="88"/>
          <ac:spMkLst>
            <pc:docMk/>
            <pc:sldMk cId="1797922091" sldId="262"/>
            <ac:spMk id="6" creationId="{7B68BF37-EDCC-B001-5C9D-54FDF540574D}"/>
          </ac:spMkLst>
        </pc:spChg>
        <pc:spChg chg="add mod">
          <ac:chgData name="19897" userId="41e5a78e-8047-4f4a-b5ea-22d8b30f1b1b" providerId="ADAL" clId="{DBAA057E-7956-401C-B2C0-B226FA9C21C6}" dt="2024-09-28T21:08:11.949" v="88"/>
          <ac:spMkLst>
            <pc:docMk/>
            <pc:sldMk cId="1797922091" sldId="262"/>
            <ac:spMk id="8" creationId="{89714ED4-9778-F0D9-62D6-BC0D996673CB}"/>
          </ac:spMkLst>
        </pc:spChg>
        <pc:spChg chg="add mod">
          <ac:chgData name="19897" userId="41e5a78e-8047-4f4a-b5ea-22d8b30f1b1b" providerId="ADAL" clId="{DBAA057E-7956-401C-B2C0-B226FA9C21C6}" dt="2024-09-28T21:08:11.949" v="88"/>
          <ac:spMkLst>
            <pc:docMk/>
            <pc:sldMk cId="1797922091" sldId="262"/>
            <ac:spMk id="9" creationId="{14AE059B-E5FC-1BD1-72B5-6A8A70E2C207}"/>
          </ac:spMkLst>
        </pc:spChg>
        <pc:spChg chg="add mod">
          <ac:chgData name="19897" userId="41e5a78e-8047-4f4a-b5ea-22d8b30f1b1b" providerId="ADAL" clId="{DBAA057E-7956-401C-B2C0-B226FA9C21C6}" dt="2024-09-28T21:08:11.949" v="88"/>
          <ac:spMkLst>
            <pc:docMk/>
            <pc:sldMk cId="1797922091" sldId="262"/>
            <ac:spMk id="11" creationId="{1A6077B7-DB48-1FC9-2BA4-D2D36762DDF0}"/>
          </ac:spMkLst>
        </pc:spChg>
        <pc:spChg chg="add mod">
          <ac:chgData name="19897" userId="41e5a78e-8047-4f4a-b5ea-22d8b30f1b1b" providerId="ADAL" clId="{DBAA057E-7956-401C-B2C0-B226FA9C21C6}" dt="2024-09-28T21:08:11.949" v="88"/>
          <ac:spMkLst>
            <pc:docMk/>
            <pc:sldMk cId="1797922091" sldId="262"/>
            <ac:spMk id="12" creationId="{223249C7-C87A-AEE7-2E59-03B4E1372A0C}"/>
          </ac:spMkLst>
        </pc:spChg>
        <pc:spChg chg="add mod">
          <ac:chgData name="19897" userId="41e5a78e-8047-4f4a-b5ea-22d8b30f1b1b" providerId="ADAL" clId="{DBAA057E-7956-401C-B2C0-B226FA9C21C6}" dt="2024-09-28T21:08:11.949" v="88"/>
          <ac:spMkLst>
            <pc:docMk/>
            <pc:sldMk cId="1797922091" sldId="262"/>
            <ac:spMk id="14" creationId="{86F327D3-5F32-0120-CB8F-24639C6CDDE5}"/>
          </ac:spMkLst>
        </pc:spChg>
        <pc:spChg chg="add mod">
          <ac:chgData name="19897" userId="41e5a78e-8047-4f4a-b5ea-22d8b30f1b1b" providerId="ADAL" clId="{DBAA057E-7956-401C-B2C0-B226FA9C21C6}" dt="2024-09-28T21:08:11.949" v="88"/>
          <ac:spMkLst>
            <pc:docMk/>
            <pc:sldMk cId="1797922091" sldId="262"/>
            <ac:spMk id="15" creationId="{E76717AE-814C-4799-4388-6A68F1331D23}"/>
          </ac:spMkLst>
        </pc:spChg>
        <pc:spChg chg="add mod">
          <ac:chgData name="19897" userId="41e5a78e-8047-4f4a-b5ea-22d8b30f1b1b" providerId="ADAL" clId="{DBAA057E-7956-401C-B2C0-B226FA9C21C6}" dt="2024-09-29T01:45:00.849" v="672"/>
          <ac:spMkLst>
            <pc:docMk/>
            <pc:sldMk cId="1797922091" sldId="262"/>
            <ac:spMk id="17" creationId="{90720780-FCDF-0EBB-C51A-44AB7F3DA7AB}"/>
          </ac:spMkLst>
        </pc:spChg>
        <pc:spChg chg="add mod">
          <ac:chgData name="19897" userId="41e5a78e-8047-4f4a-b5ea-22d8b30f1b1b" providerId="ADAL" clId="{DBAA057E-7956-401C-B2C0-B226FA9C21C6}" dt="2024-09-29T01:45:00.849" v="672"/>
          <ac:spMkLst>
            <pc:docMk/>
            <pc:sldMk cId="1797922091" sldId="262"/>
            <ac:spMk id="19" creationId="{871619F2-783B-A182-BBAC-6028B899827C}"/>
          </ac:spMkLst>
        </pc:spChg>
        <pc:spChg chg="add mod">
          <ac:chgData name="19897" userId="41e5a78e-8047-4f4a-b5ea-22d8b30f1b1b" providerId="ADAL" clId="{DBAA057E-7956-401C-B2C0-B226FA9C21C6}" dt="2024-09-29T01:45:00.849" v="672"/>
          <ac:spMkLst>
            <pc:docMk/>
            <pc:sldMk cId="1797922091" sldId="262"/>
            <ac:spMk id="20" creationId="{01B04E32-8198-54A8-200A-83AD95312068}"/>
          </ac:spMkLst>
        </pc:spChg>
        <pc:spChg chg="add mod">
          <ac:chgData name="19897" userId="41e5a78e-8047-4f4a-b5ea-22d8b30f1b1b" providerId="ADAL" clId="{DBAA057E-7956-401C-B2C0-B226FA9C21C6}" dt="2024-09-29T01:45:00.849" v="672"/>
          <ac:spMkLst>
            <pc:docMk/>
            <pc:sldMk cId="1797922091" sldId="262"/>
            <ac:spMk id="22" creationId="{5ECB9F86-9572-AB78-8316-5FA4AE1A8BD5}"/>
          </ac:spMkLst>
        </pc:spChg>
        <pc:spChg chg="add mod">
          <ac:chgData name="19897" userId="41e5a78e-8047-4f4a-b5ea-22d8b30f1b1b" providerId="ADAL" clId="{DBAA057E-7956-401C-B2C0-B226FA9C21C6}" dt="2024-09-29T01:45:00.849" v="672"/>
          <ac:spMkLst>
            <pc:docMk/>
            <pc:sldMk cId="1797922091" sldId="262"/>
            <ac:spMk id="23" creationId="{CA7D2D7D-8A8C-CE22-D1F4-5F5577D7F193}"/>
          </ac:spMkLst>
        </pc:spChg>
        <pc:spChg chg="add mod">
          <ac:chgData name="19897" userId="41e5a78e-8047-4f4a-b5ea-22d8b30f1b1b" providerId="ADAL" clId="{DBAA057E-7956-401C-B2C0-B226FA9C21C6}" dt="2024-09-29T01:45:00.849" v="672"/>
          <ac:spMkLst>
            <pc:docMk/>
            <pc:sldMk cId="1797922091" sldId="262"/>
            <ac:spMk id="25" creationId="{9E36BDC9-1271-6C31-5923-B7D0B4078064}"/>
          </ac:spMkLst>
        </pc:spChg>
        <pc:spChg chg="add mod">
          <ac:chgData name="19897" userId="41e5a78e-8047-4f4a-b5ea-22d8b30f1b1b" providerId="ADAL" clId="{DBAA057E-7956-401C-B2C0-B226FA9C21C6}" dt="2024-09-29T01:45:00.849" v="672"/>
          <ac:spMkLst>
            <pc:docMk/>
            <pc:sldMk cId="1797922091" sldId="262"/>
            <ac:spMk id="26" creationId="{F32C8C11-F4F8-0707-4C87-E46322360F95}"/>
          </ac:spMkLst>
        </pc:spChg>
        <pc:spChg chg="add mod">
          <ac:chgData name="19897" userId="41e5a78e-8047-4f4a-b5ea-22d8b30f1b1b" providerId="ADAL" clId="{DBAA057E-7956-401C-B2C0-B226FA9C21C6}" dt="2024-09-29T01:45:00.849" v="672"/>
          <ac:spMkLst>
            <pc:docMk/>
            <pc:sldMk cId="1797922091" sldId="262"/>
            <ac:spMk id="28" creationId="{E9CAF9C7-D56F-BA8F-D672-7A4215642041}"/>
          </ac:spMkLst>
        </pc:spChg>
        <pc:spChg chg="add mod">
          <ac:chgData name="19897" userId="41e5a78e-8047-4f4a-b5ea-22d8b30f1b1b" providerId="ADAL" clId="{DBAA057E-7956-401C-B2C0-B226FA9C21C6}" dt="2024-09-29T01:45:00.849" v="672"/>
          <ac:spMkLst>
            <pc:docMk/>
            <pc:sldMk cId="1797922091" sldId="262"/>
            <ac:spMk id="29" creationId="{35FB9B54-1C5D-34EF-9E3C-CC5D415B3DEF}"/>
          </ac:spMkLst>
        </pc:spChg>
        <pc:picChg chg="add mod">
          <ac:chgData name="19897" userId="41e5a78e-8047-4f4a-b5ea-22d8b30f1b1b" providerId="ADAL" clId="{DBAA057E-7956-401C-B2C0-B226FA9C21C6}" dt="2024-09-28T21:08:11.949" v="88"/>
          <ac:picMkLst>
            <pc:docMk/>
            <pc:sldMk cId="1797922091" sldId="262"/>
            <ac:picMk id="2" creationId="{2E12DF79-884E-EC8B-25D0-CF6DD90BD096}"/>
          </ac:picMkLst>
        </pc:picChg>
        <pc:picChg chg="add mod">
          <ac:chgData name="19897" userId="41e5a78e-8047-4f4a-b5ea-22d8b30f1b1b" providerId="ADAL" clId="{DBAA057E-7956-401C-B2C0-B226FA9C21C6}" dt="2024-09-28T21:08:11.949" v="88"/>
          <ac:picMkLst>
            <pc:docMk/>
            <pc:sldMk cId="1797922091" sldId="262"/>
            <ac:picMk id="4" creationId="{EA73D0FA-F41A-C5B2-D666-438DA0833216}"/>
          </ac:picMkLst>
        </pc:picChg>
        <pc:picChg chg="add mod">
          <ac:chgData name="19897" userId="41e5a78e-8047-4f4a-b5ea-22d8b30f1b1b" providerId="ADAL" clId="{DBAA057E-7956-401C-B2C0-B226FA9C21C6}" dt="2024-09-28T21:08:11.949" v="88"/>
          <ac:picMkLst>
            <pc:docMk/>
            <pc:sldMk cId="1797922091" sldId="262"/>
            <ac:picMk id="7" creationId="{0A372279-0169-7B85-78E8-0984FABAC1AA}"/>
          </ac:picMkLst>
        </pc:picChg>
        <pc:picChg chg="add mod">
          <ac:chgData name="19897" userId="41e5a78e-8047-4f4a-b5ea-22d8b30f1b1b" providerId="ADAL" clId="{DBAA057E-7956-401C-B2C0-B226FA9C21C6}" dt="2024-09-28T21:08:11.949" v="88"/>
          <ac:picMkLst>
            <pc:docMk/>
            <pc:sldMk cId="1797922091" sldId="262"/>
            <ac:picMk id="10" creationId="{E9C39C4F-7D60-033C-3462-BC28F3959756}"/>
          </ac:picMkLst>
        </pc:picChg>
        <pc:picChg chg="add mod">
          <ac:chgData name="19897" userId="41e5a78e-8047-4f4a-b5ea-22d8b30f1b1b" providerId="ADAL" clId="{DBAA057E-7956-401C-B2C0-B226FA9C21C6}" dt="2024-09-28T21:08:11.949" v="88"/>
          <ac:picMkLst>
            <pc:docMk/>
            <pc:sldMk cId="1797922091" sldId="262"/>
            <ac:picMk id="13" creationId="{DC9CF0C5-CE9F-2B11-CEF0-B3FFB35EBC9D}"/>
          </ac:picMkLst>
        </pc:picChg>
        <pc:picChg chg="add mod">
          <ac:chgData name="19897" userId="41e5a78e-8047-4f4a-b5ea-22d8b30f1b1b" providerId="ADAL" clId="{DBAA057E-7956-401C-B2C0-B226FA9C21C6}" dt="2024-09-29T01:45:00.849" v="672"/>
          <ac:picMkLst>
            <pc:docMk/>
            <pc:sldMk cId="1797922091" sldId="262"/>
            <ac:picMk id="16" creationId="{1738161F-F21B-EA4E-6990-88CE085A4127}"/>
          </ac:picMkLst>
        </pc:picChg>
        <pc:picChg chg="add mod">
          <ac:chgData name="19897" userId="41e5a78e-8047-4f4a-b5ea-22d8b30f1b1b" providerId="ADAL" clId="{DBAA057E-7956-401C-B2C0-B226FA9C21C6}" dt="2024-09-29T01:45:00.849" v="672"/>
          <ac:picMkLst>
            <pc:docMk/>
            <pc:sldMk cId="1797922091" sldId="262"/>
            <ac:picMk id="18" creationId="{0F160A85-53F1-6E21-1BBD-5B4360B4915D}"/>
          </ac:picMkLst>
        </pc:picChg>
        <pc:picChg chg="add mod">
          <ac:chgData name="19897" userId="41e5a78e-8047-4f4a-b5ea-22d8b30f1b1b" providerId="ADAL" clId="{DBAA057E-7956-401C-B2C0-B226FA9C21C6}" dt="2024-09-29T01:45:00.849" v="672"/>
          <ac:picMkLst>
            <pc:docMk/>
            <pc:sldMk cId="1797922091" sldId="262"/>
            <ac:picMk id="21" creationId="{C296CDE7-7C20-1817-B368-CD5FDA9D8556}"/>
          </ac:picMkLst>
        </pc:picChg>
        <pc:picChg chg="add mod">
          <ac:chgData name="19897" userId="41e5a78e-8047-4f4a-b5ea-22d8b30f1b1b" providerId="ADAL" clId="{DBAA057E-7956-401C-B2C0-B226FA9C21C6}" dt="2024-09-29T01:45:00.849" v="672"/>
          <ac:picMkLst>
            <pc:docMk/>
            <pc:sldMk cId="1797922091" sldId="262"/>
            <ac:picMk id="24" creationId="{9E581AD2-F84E-8CCB-6DA3-7E33B27DF208}"/>
          </ac:picMkLst>
        </pc:picChg>
        <pc:picChg chg="add mod">
          <ac:chgData name="19897" userId="41e5a78e-8047-4f4a-b5ea-22d8b30f1b1b" providerId="ADAL" clId="{DBAA057E-7956-401C-B2C0-B226FA9C21C6}" dt="2024-09-29T01:45:00.849" v="672"/>
          <ac:picMkLst>
            <pc:docMk/>
            <pc:sldMk cId="1797922091" sldId="262"/>
            <ac:picMk id="27" creationId="{6747E0F1-37C2-4EDE-10D4-2E857D150555}"/>
          </ac:picMkLst>
        </pc:picChg>
      </pc:sldChg>
      <pc:sldChg chg="addSp modSp new mod">
        <pc:chgData name="19897" userId="41e5a78e-8047-4f4a-b5ea-22d8b30f1b1b" providerId="ADAL" clId="{DBAA057E-7956-401C-B2C0-B226FA9C21C6}" dt="2024-09-29T03:00:50.112" v="718" actId="20577"/>
        <pc:sldMkLst>
          <pc:docMk/>
          <pc:sldMk cId="4194878540" sldId="263"/>
        </pc:sldMkLst>
        <pc:spChg chg="add mod">
          <ac:chgData name="19897" userId="41e5a78e-8047-4f4a-b5ea-22d8b30f1b1b" providerId="ADAL" clId="{DBAA057E-7956-401C-B2C0-B226FA9C21C6}" dt="2024-09-29T01:45:00.849" v="672"/>
          <ac:spMkLst>
            <pc:docMk/>
            <pc:sldMk cId="4194878540" sldId="263"/>
            <ac:spMk id="3" creationId="{A4C08186-9702-6E93-2878-640204717ABB}"/>
          </ac:spMkLst>
        </pc:spChg>
        <pc:spChg chg="add mod">
          <ac:chgData name="19897" userId="41e5a78e-8047-4f4a-b5ea-22d8b30f1b1b" providerId="ADAL" clId="{DBAA057E-7956-401C-B2C0-B226FA9C21C6}" dt="2024-09-29T01:45:00.849" v="672"/>
          <ac:spMkLst>
            <pc:docMk/>
            <pc:sldMk cId="4194878540" sldId="263"/>
            <ac:spMk id="4" creationId="{13C83D1C-96BE-EB33-E9A1-5873A5FE85D5}"/>
          </ac:spMkLst>
        </pc:spChg>
        <pc:spChg chg="add mod">
          <ac:chgData name="19897" userId="41e5a78e-8047-4f4a-b5ea-22d8b30f1b1b" providerId="ADAL" clId="{DBAA057E-7956-401C-B2C0-B226FA9C21C6}" dt="2024-09-29T01:45:00.849" v="672"/>
          <ac:spMkLst>
            <pc:docMk/>
            <pc:sldMk cId="4194878540" sldId="263"/>
            <ac:spMk id="5" creationId="{6DB2AAB7-7478-3F19-6CF8-FBCE0401B8E9}"/>
          </ac:spMkLst>
        </pc:spChg>
        <pc:spChg chg="add mod">
          <ac:chgData name="19897" userId="41e5a78e-8047-4f4a-b5ea-22d8b30f1b1b" providerId="ADAL" clId="{DBAA057E-7956-401C-B2C0-B226FA9C21C6}" dt="2024-09-29T01:45:00.849" v="672"/>
          <ac:spMkLst>
            <pc:docMk/>
            <pc:sldMk cId="4194878540" sldId="263"/>
            <ac:spMk id="6" creationId="{BC1D0FDB-B8F6-4C5C-CEAC-AEB8C5A99D43}"/>
          </ac:spMkLst>
        </pc:spChg>
        <pc:spChg chg="add mod">
          <ac:chgData name="19897" userId="41e5a78e-8047-4f4a-b5ea-22d8b30f1b1b" providerId="ADAL" clId="{DBAA057E-7956-401C-B2C0-B226FA9C21C6}" dt="2024-09-29T01:45:00.849" v="672"/>
          <ac:spMkLst>
            <pc:docMk/>
            <pc:sldMk cId="4194878540" sldId="263"/>
            <ac:spMk id="7" creationId="{CDA9D67F-436B-61A8-666C-15DA07F01687}"/>
          </ac:spMkLst>
        </pc:spChg>
        <pc:spChg chg="add mod">
          <ac:chgData name="19897" userId="41e5a78e-8047-4f4a-b5ea-22d8b30f1b1b" providerId="ADAL" clId="{DBAA057E-7956-401C-B2C0-B226FA9C21C6}" dt="2024-09-29T01:45:00.849" v="672"/>
          <ac:spMkLst>
            <pc:docMk/>
            <pc:sldMk cId="4194878540" sldId="263"/>
            <ac:spMk id="8" creationId="{F130CB9F-1BAE-572C-4715-F7CEE1F0B3C9}"/>
          </ac:spMkLst>
        </pc:spChg>
        <pc:spChg chg="add mod">
          <ac:chgData name="19897" userId="41e5a78e-8047-4f4a-b5ea-22d8b30f1b1b" providerId="ADAL" clId="{DBAA057E-7956-401C-B2C0-B226FA9C21C6}" dt="2024-09-29T01:45:00.849" v="672"/>
          <ac:spMkLst>
            <pc:docMk/>
            <pc:sldMk cId="4194878540" sldId="263"/>
            <ac:spMk id="9" creationId="{F2032370-B055-E3CA-29D7-C4FF3B33D3B5}"/>
          </ac:spMkLst>
        </pc:spChg>
        <pc:spChg chg="add mod">
          <ac:chgData name="19897" userId="41e5a78e-8047-4f4a-b5ea-22d8b30f1b1b" providerId="ADAL" clId="{DBAA057E-7956-401C-B2C0-B226FA9C21C6}" dt="2024-09-29T01:45:00.849" v="672"/>
          <ac:spMkLst>
            <pc:docMk/>
            <pc:sldMk cId="4194878540" sldId="263"/>
            <ac:spMk id="10" creationId="{1788F326-91C4-E824-BAA1-0B0BD5CEC4E4}"/>
          </ac:spMkLst>
        </pc:spChg>
        <pc:spChg chg="add mod">
          <ac:chgData name="19897" userId="41e5a78e-8047-4f4a-b5ea-22d8b30f1b1b" providerId="ADAL" clId="{DBAA057E-7956-401C-B2C0-B226FA9C21C6}" dt="2024-09-29T01:45:00.849" v="672"/>
          <ac:spMkLst>
            <pc:docMk/>
            <pc:sldMk cId="4194878540" sldId="263"/>
            <ac:spMk id="11" creationId="{EF4805B1-09A3-AC6B-74E6-5EFD4D4E8845}"/>
          </ac:spMkLst>
        </pc:spChg>
        <pc:spChg chg="add mod">
          <ac:chgData name="19897" userId="41e5a78e-8047-4f4a-b5ea-22d8b30f1b1b" providerId="ADAL" clId="{DBAA057E-7956-401C-B2C0-B226FA9C21C6}" dt="2024-09-29T01:45:00.849" v="672"/>
          <ac:spMkLst>
            <pc:docMk/>
            <pc:sldMk cId="4194878540" sldId="263"/>
            <ac:spMk id="12" creationId="{59623DDA-D5AE-3658-4ABB-55A5CA6FAE71}"/>
          </ac:spMkLst>
        </pc:spChg>
        <pc:spChg chg="add mod">
          <ac:chgData name="19897" userId="41e5a78e-8047-4f4a-b5ea-22d8b30f1b1b" providerId="ADAL" clId="{DBAA057E-7956-401C-B2C0-B226FA9C21C6}" dt="2024-09-29T01:45:00.849" v="672"/>
          <ac:spMkLst>
            <pc:docMk/>
            <pc:sldMk cId="4194878540" sldId="263"/>
            <ac:spMk id="13" creationId="{38B7A13D-64B7-DA24-4D8B-EEA39CE6A332}"/>
          </ac:spMkLst>
        </pc:spChg>
        <pc:spChg chg="add mod">
          <ac:chgData name="19897" userId="41e5a78e-8047-4f4a-b5ea-22d8b30f1b1b" providerId="ADAL" clId="{DBAA057E-7956-401C-B2C0-B226FA9C21C6}" dt="2024-09-29T01:45:00.849" v="672"/>
          <ac:spMkLst>
            <pc:docMk/>
            <pc:sldMk cId="4194878540" sldId="263"/>
            <ac:spMk id="14" creationId="{49B25534-275E-5025-33F2-4485FB62C0B6}"/>
          </ac:spMkLst>
        </pc:spChg>
        <pc:spChg chg="add mod">
          <ac:chgData name="19897" userId="41e5a78e-8047-4f4a-b5ea-22d8b30f1b1b" providerId="ADAL" clId="{DBAA057E-7956-401C-B2C0-B226FA9C21C6}" dt="2024-09-29T03:00:50.112" v="718" actId="20577"/>
          <ac:spMkLst>
            <pc:docMk/>
            <pc:sldMk cId="4194878540" sldId="263"/>
            <ac:spMk id="15" creationId="{EB9CF3B3-73C9-1D26-03B8-43C49242117D}"/>
          </ac:spMkLst>
        </pc:spChg>
        <pc:spChg chg="add mod">
          <ac:chgData name="19897" userId="41e5a78e-8047-4f4a-b5ea-22d8b30f1b1b" providerId="ADAL" clId="{DBAA057E-7956-401C-B2C0-B226FA9C21C6}" dt="2024-09-29T01:45:00.849" v="672"/>
          <ac:spMkLst>
            <pc:docMk/>
            <pc:sldMk cId="4194878540" sldId="263"/>
            <ac:spMk id="16" creationId="{6F58E881-C984-FCC4-C7DC-25476A666910}"/>
          </ac:spMkLst>
        </pc:spChg>
        <pc:spChg chg="add mod">
          <ac:chgData name="19897" userId="41e5a78e-8047-4f4a-b5ea-22d8b30f1b1b" providerId="ADAL" clId="{DBAA057E-7956-401C-B2C0-B226FA9C21C6}" dt="2024-09-29T01:45:00.849" v="672"/>
          <ac:spMkLst>
            <pc:docMk/>
            <pc:sldMk cId="4194878540" sldId="263"/>
            <ac:spMk id="17" creationId="{E1F35374-CA65-2960-0525-9F0764ECDBFC}"/>
          </ac:spMkLst>
        </pc:spChg>
        <pc:spChg chg="add mod">
          <ac:chgData name="19897" userId="41e5a78e-8047-4f4a-b5ea-22d8b30f1b1b" providerId="ADAL" clId="{DBAA057E-7956-401C-B2C0-B226FA9C21C6}" dt="2024-09-29T01:45:00.849" v="672"/>
          <ac:spMkLst>
            <pc:docMk/>
            <pc:sldMk cId="4194878540" sldId="263"/>
            <ac:spMk id="18" creationId="{EAA4782C-7EBF-A754-0B97-1EE9C837CC61}"/>
          </ac:spMkLst>
        </pc:spChg>
        <pc:spChg chg="add mod">
          <ac:chgData name="19897" userId="41e5a78e-8047-4f4a-b5ea-22d8b30f1b1b" providerId="ADAL" clId="{DBAA057E-7956-401C-B2C0-B226FA9C21C6}" dt="2024-09-29T01:45:00.849" v="672"/>
          <ac:spMkLst>
            <pc:docMk/>
            <pc:sldMk cId="4194878540" sldId="263"/>
            <ac:spMk id="19" creationId="{6B0CC896-1509-3D8B-DFC4-87413513013C}"/>
          </ac:spMkLst>
        </pc:spChg>
        <pc:picChg chg="add mod">
          <ac:chgData name="19897" userId="41e5a78e-8047-4f4a-b5ea-22d8b30f1b1b" providerId="ADAL" clId="{DBAA057E-7956-401C-B2C0-B226FA9C21C6}" dt="2024-09-29T01:45:00.849" v="672"/>
          <ac:picMkLst>
            <pc:docMk/>
            <pc:sldMk cId="4194878540" sldId="263"/>
            <ac:picMk id="2" creationId="{27D1A9CD-10D1-7399-FC8F-90DE8B87D9AD}"/>
          </ac:picMkLst>
        </pc:picChg>
      </pc:sldChg>
      <pc:sldChg chg="modSp add mod modNotes">
        <pc:chgData name="19897" userId="41e5a78e-8047-4f4a-b5ea-22d8b30f1b1b" providerId="ADAL" clId="{DBAA057E-7956-401C-B2C0-B226FA9C21C6}" dt="2024-09-29T02:57:12.202" v="711" actId="20577"/>
        <pc:sldMkLst>
          <pc:docMk/>
          <pc:sldMk cId="0" sldId="264"/>
        </pc:sldMkLst>
        <pc:spChg chg="mod">
          <ac:chgData name="19897" userId="41e5a78e-8047-4f4a-b5ea-22d8b30f1b1b" providerId="ADAL" clId="{DBAA057E-7956-401C-B2C0-B226FA9C21C6}" dt="2024-09-29T02:57:12.202" v="711" actId="20577"/>
          <ac:spMkLst>
            <pc:docMk/>
            <pc:sldMk cId="0" sldId="264"/>
            <ac:spMk id="3" creationId="{00000000-0000-0000-0000-000000000000}"/>
          </ac:spMkLst>
        </pc:spChg>
        <pc:spChg chg="mod">
          <ac:chgData name="19897" userId="41e5a78e-8047-4f4a-b5ea-22d8b30f1b1b" providerId="ADAL" clId="{DBAA057E-7956-401C-B2C0-B226FA9C21C6}" dt="2024-09-29T01:45:00.849" v="672"/>
          <ac:spMkLst>
            <pc:docMk/>
            <pc:sldMk cId="0" sldId="264"/>
            <ac:spMk id="4" creationId="{00000000-0000-0000-0000-000000000000}"/>
          </ac:spMkLst>
        </pc:spChg>
        <pc:spChg chg="mod">
          <ac:chgData name="19897" userId="41e5a78e-8047-4f4a-b5ea-22d8b30f1b1b" providerId="ADAL" clId="{DBAA057E-7956-401C-B2C0-B226FA9C21C6}" dt="2024-09-29T01:45:00.849" v="672"/>
          <ac:spMkLst>
            <pc:docMk/>
            <pc:sldMk cId="0" sldId="264"/>
            <ac:spMk id="5" creationId="{00000000-0000-0000-0000-000000000000}"/>
          </ac:spMkLst>
        </pc:spChg>
        <pc:spChg chg="mod">
          <ac:chgData name="19897" userId="41e5a78e-8047-4f4a-b5ea-22d8b30f1b1b" providerId="ADAL" clId="{DBAA057E-7956-401C-B2C0-B226FA9C21C6}" dt="2024-09-29T01:45:00.849" v="672"/>
          <ac:spMkLst>
            <pc:docMk/>
            <pc:sldMk cId="0" sldId="264"/>
            <ac:spMk id="6" creationId="{00000000-0000-0000-0000-000000000000}"/>
          </ac:spMkLst>
        </pc:spChg>
        <pc:spChg chg="mod">
          <ac:chgData name="19897" userId="41e5a78e-8047-4f4a-b5ea-22d8b30f1b1b" providerId="ADAL" clId="{DBAA057E-7956-401C-B2C0-B226FA9C21C6}" dt="2024-09-29T01:45:00.849" v="672"/>
          <ac:spMkLst>
            <pc:docMk/>
            <pc:sldMk cId="0" sldId="264"/>
            <ac:spMk id="7" creationId="{00000000-0000-0000-0000-000000000000}"/>
          </ac:spMkLst>
        </pc:spChg>
        <pc:spChg chg="mod">
          <ac:chgData name="19897" userId="41e5a78e-8047-4f4a-b5ea-22d8b30f1b1b" providerId="ADAL" clId="{DBAA057E-7956-401C-B2C0-B226FA9C21C6}" dt="2024-09-29T01:45:00.849" v="672"/>
          <ac:spMkLst>
            <pc:docMk/>
            <pc:sldMk cId="0" sldId="264"/>
            <ac:spMk id="8" creationId="{00000000-0000-0000-0000-000000000000}"/>
          </ac:spMkLst>
        </pc:spChg>
        <pc:spChg chg="mod">
          <ac:chgData name="19897" userId="41e5a78e-8047-4f4a-b5ea-22d8b30f1b1b" providerId="ADAL" clId="{DBAA057E-7956-401C-B2C0-B226FA9C21C6}" dt="2024-09-29T02:24:22.301" v="682" actId="255"/>
          <ac:spMkLst>
            <pc:docMk/>
            <pc:sldMk cId="0" sldId="264"/>
            <ac:spMk id="9" creationId="{00000000-0000-0000-0000-000000000000}"/>
          </ac:spMkLst>
        </pc:spChg>
        <pc:spChg chg="mod">
          <ac:chgData name="19897" userId="41e5a78e-8047-4f4a-b5ea-22d8b30f1b1b" providerId="ADAL" clId="{DBAA057E-7956-401C-B2C0-B226FA9C21C6}" dt="2024-09-29T01:45:00.849" v="672"/>
          <ac:spMkLst>
            <pc:docMk/>
            <pc:sldMk cId="0" sldId="264"/>
            <ac:spMk id="10" creationId="{00000000-0000-0000-0000-000000000000}"/>
          </ac:spMkLst>
        </pc:spChg>
        <pc:spChg chg="mod">
          <ac:chgData name="19897" userId="41e5a78e-8047-4f4a-b5ea-22d8b30f1b1b" providerId="ADAL" clId="{DBAA057E-7956-401C-B2C0-B226FA9C21C6}" dt="2024-09-29T01:45:00.849" v="672"/>
          <ac:spMkLst>
            <pc:docMk/>
            <pc:sldMk cId="0" sldId="264"/>
            <ac:spMk id="11" creationId="{00000000-0000-0000-0000-000000000000}"/>
          </ac:spMkLst>
        </pc:spChg>
        <pc:spChg chg="mod">
          <ac:chgData name="19897" userId="41e5a78e-8047-4f4a-b5ea-22d8b30f1b1b" providerId="ADAL" clId="{DBAA057E-7956-401C-B2C0-B226FA9C21C6}" dt="2024-09-29T01:45:00.849" v="672"/>
          <ac:spMkLst>
            <pc:docMk/>
            <pc:sldMk cId="0" sldId="264"/>
            <ac:spMk id="12" creationId="{00000000-0000-0000-0000-000000000000}"/>
          </ac:spMkLst>
        </pc:spChg>
        <pc:spChg chg="mod">
          <ac:chgData name="19897" userId="41e5a78e-8047-4f4a-b5ea-22d8b30f1b1b" providerId="ADAL" clId="{DBAA057E-7956-401C-B2C0-B226FA9C21C6}" dt="2024-09-29T01:45:00.849" v="672"/>
          <ac:spMkLst>
            <pc:docMk/>
            <pc:sldMk cId="0" sldId="264"/>
            <ac:spMk id="13" creationId="{00000000-0000-0000-0000-000000000000}"/>
          </ac:spMkLst>
        </pc:spChg>
        <pc:spChg chg="mod">
          <ac:chgData name="19897" userId="41e5a78e-8047-4f4a-b5ea-22d8b30f1b1b" providerId="ADAL" clId="{DBAA057E-7956-401C-B2C0-B226FA9C21C6}" dt="2024-09-29T02:24:28.216" v="683" actId="255"/>
          <ac:spMkLst>
            <pc:docMk/>
            <pc:sldMk cId="0" sldId="264"/>
            <ac:spMk id="14" creationId="{00000000-0000-0000-0000-000000000000}"/>
          </ac:spMkLst>
        </pc:spChg>
        <pc:spChg chg="mod">
          <ac:chgData name="19897" userId="41e5a78e-8047-4f4a-b5ea-22d8b30f1b1b" providerId="ADAL" clId="{DBAA057E-7956-401C-B2C0-B226FA9C21C6}" dt="2024-09-29T01:45:00.849" v="672"/>
          <ac:spMkLst>
            <pc:docMk/>
            <pc:sldMk cId="0" sldId="264"/>
            <ac:spMk id="15" creationId="{00000000-0000-0000-0000-000000000000}"/>
          </ac:spMkLst>
        </pc:spChg>
        <pc:spChg chg="mod">
          <ac:chgData name="19897" userId="41e5a78e-8047-4f4a-b5ea-22d8b30f1b1b" providerId="ADAL" clId="{DBAA057E-7956-401C-B2C0-B226FA9C21C6}" dt="2024-09-29T01:45:00.849" v="672"/>
          <ac:spMkLst>
            <pc:docMk/>
            <pc:sldMk cId="0" sldId="264"/>
            <ac:spMk id="16" creationId="{00000000-0000-0000-0000-000000000000}"/>
          </ac:spMkLst>
        </pc:spChg>
        <pc:spChg chg="mod">
          <ac:chgData name="19897" userId="41e5a78e-8047-4f4a-b5ea-22d8b30f1b1b" providerId="ADAL" clId="{DBAA057E-7956-401C-B2C0-B226FA9C21C6}" dt="2024-09-29T01:45:00.849" v="672"/>
          <ac:spMkLst>
            <pc:docMk/>
            <pc:sldMk cId="0" sldId="264"/>
            <ac:spMk id="17" creationId="{00000000-0000-0000-0000-000000000000}"/>
          </ac:spMkLst>
        </pc:spChg>
        <pc:spChg chg="mod">
          <ac:chgData name="19897" userId="41e5a78e-8047-4f4a-b5ea-22d8b30f1b1b" providerId="ADAL" clId="{DBAA057E-7956-401C-B2C0-B226FA9C21C6}" dt="2024-09-29T01:45:00.849" v="672"/>
          <ac:spMkLst>
            <pc:docMk/>
            <pc:sldMk cId="0" sldId="264"/>
            <ac:spMk id="18" creationId="{00000000-0000-0000-0000-000000000000}"/>
          </ac:spMkLst>
        </pc:spChg>
        <pc:spChg chg="mod">
          <ac:chgData name="19897" userId="41e5a78e-8047-4f4a-b5ea-22d8b30f1b1b" providerId="ADAL" clId="{DBAA057E-7956-401C-B2C0-B226FA9C21C6}" dt="2024-09-29T02:24:33.703" v="684" actId="255"/>
          <ac:spMkLst>
            <pc:docMk/>
            <pc:sldMk cId="0" sldId="264"/>
            <ac:spMk id="19" creationId="{00000000-0000-0000-0000-000000000000}"/>
          </ac:spMkLst>
        </pc:spChg>
        <pc:spChg chg="mod">
          <ac:chgData name="19897" userId="41e5a78e-8047-4f4a-b5ea-22d8b30f1b1b" providerId="ADAL" clId="{DBAA057E-7956-401C-B2C0-B226FA9C21C6}" dt="2024-09-29T01:45:00.849" v="672"/>
          <ac:spMkLst>
            <pc:docMk/>
            <pc:sldMk cId="0" sldId="264"/>
            <ac:spMk id="20" creationId="{00000000-0000-0000-0000-000000000000}"/>
          </ac:spMkLst>
        </pc:spChg>
        <pc:spChg chg="mod">
          <ac:chgData name="19897" userId="41e5a78e-8047-4f4a-b5ea-22d8b30f1b1b" providerId="ADAL" clId="{DBAA057E-7956-401C-B2C0-B226FA9C21C6}" dt="2024-09-29T01:45:00.849" v="672"/>
          <ac:spMkLst>
            <pc:docMk/>
            <pc:sldMk cId="0" sldId="264"/>
            <ac:spMk id="21" creationId="{00000000-0000-0000-0000-000000000000}"/>
          </ac:spMkLst>
        </pc:spChg>
        <pc:spChg chg="mod">
          <ac:chgData name="19897" userId="41e5a78e-8047-4f4a-b5ea-22d8b30f1b1b" providerId="ADAL" clId="{DBAA057E-7956-401C-B2C0-B226FA9C21C6}" dt="2024-09-29T01:45:00.849" v="672"/>
          <ac:spMkLst>
            <pc:docMk/>
            <pc:sldMk cId="0" sldId="264"/>
            <ac:spMk id="22" creationId="{00000000-0000-0000-0000-000000000000}"/>
          </ac:spMkLst>
        </pc:spChg>
        <pc:spChg chg="mod">
          <ac:chgData name="19897" userId="41e5a78e-8047-4f4a-b5ea-22d8b30f1b1b" providerId="ADAL" clId="{DBAA057E-7956-401C-B2C0-B226FA9C21C6}" dt="2024-09-29T01:45:00.849" v="672"/>
          <ac:spMkLst>
            <pc:docMk/>
            <pc:sldMk cId="0" sldId="264"/>
            <ac:spMk id="23" creationId="{00000000-0000-0000-0000-000000000000}"/>
          </ac:spMkLst>
        </pc:spChg>
        <pc:spChg chg="mod">
          <ac:chgData name="19897" userId="41e5a78e-8047-4f4a-b5ea-22d8b30f1b1b" providerId="ADAL" clId="{DBAA057E-7956-401C-B2C0-B226FA9C21C6}" dt="2024-09-29T02:30:02.922" v="692" actId="20577"/>
          <ac:spMkLst>
            <pc:docMk/>
            <pc:sldMk cId="0" sldId="264"/>
            <ac:spMk id="24" creationId="{00000000-0000-0000-0000-000000000000}"/>
          </ac:spMkLst>
        </pc:spChg>
        <pc:picChg chg="mod">
          <ac:chgData name="19897" userId="41e5a78e-8047-4f4a-b5ea-22d8b30f1b1b" providerId="ADAL" clId="{DBAA057E-7956-401C-B2C0-B226FA9C21C6}" dt="2024-09-29T01:45:00.849" v="672"/>
          <ac:picMkLst>
            <pc:docMk/>
            <pc:sldMk cId="0" sldId="264"/>
            <ac:picMk id="2" creationId="{00000000-0000-0000-0000-000000000000}"/>
          </ac:picMkLst>
        </pc:picChg>
      </pc:sldChg>
      <pc:sldChg chg="modSp add del">
        <pc:chgData name="19897" userId="41e5a78e-8047-4f4a-b5ea-22d8b30f1b1b" providerId="ADAL" clId="{DBAA057E-7956-401C-B2C0-B226FA9C21C6}" dt="2024-09-29T01:45:00.849" v="672"/>
        <pc:sldMkLst>
          <pc:docMk/>
          <pc:sldMk cId="1684729545" sldId="265"/>
        </pc:sldMkLst>
        <pc:spChg chg="add mod">
          <ac:chgData name="19897" userId="41e5a78e-8047-4f4a-b5ea-22d8b30f1b1b" providerId="ADAL" clId="{DBAA057E-7956-401C-B2C0-B226FA9C21C6}" dt="2024-09-28T22:28:45.616" v="124" actId="14100"/>
          <ac:spMkLst>
            <pc:docMk/>
            <pc:sldMk cId="1684729545" sldId="265"/>
            <ac:spMk id="3" creationId="{289EF689-FD53-896A-95CA-CA4E9F1BE0B2}"/>
          </ac:spMkLst>
        </pc:spChg>
        <pc:spChg chg="add mod">
          <ac:chgData name="19897" userId="41e5a78e-8047-4f4a-b5ea-22d8b30f1b1b" providerId="ADAL" clId="{DBAA057E-7956-401C-B2C0-B226FA9C21C6}" dt="2024-09-28T22:28:45.616" v="124" actId="14100"/>
          <ac:spMkLst>
            <pc:docMk/>
            <pc:sldMk cId="1684729545" sldId="265"/>
            <ac:spMk id="4" creationId="{E8B9408A-0D36-A460-8F0C-340F074DAF69}"/>
          </ac:spMkLst>
        </pc:spChg>
        <pc:spChg chg="mod">
          <ac:chgData name="19897" userId="41e5a78e-8047-4f4a-b5ea-22d8b30f1b1b" providerId="ADAL" clId="{DBAA057E-7956-401C-B2C0-B226FA9C21C6}" dt="2024-09-29T01:45:00.849" v="672"/>
          <ac:spMkLst>
            <pc:docMk/>
            <pc:sldMk cId="1684729545" sldId="265"/>
            <ac:spMk id="6" creationId="{61721EE5-D5F6-B417-92F9-1E10469829AD}"/>
          </ac:spMkLst>
        </pc:spChg>
        <pc:spChg chg="mod">
          <ac:chgData name="19897" userId="41e5a78e-8047-4f4a-b5ea-22d8b30f1b1b" providerId="ADAL" clId="{DBAA057E-7956-401C-B2C0-B226FA9C21C6}" dt="2024-09-29T01:45:00.849" v="672"/>
          <ac:spMkLst>
            <pc:docMk/>
            <pc:sldMk cId="1684729545" sldId="265"/>
            <ac:spMk id="7" creationId="{A8004E85-8E98-82E8-B374-F38A5B041E27}"/>
          </ac:spMkLst>
        </pc:spChg>
        <pc:picChg chg="add mod">
          <ac:chgData name="19897" userId="41e5a78e-8047-4f4a-b5ea-22d8b30f1b1b" providerId="ADAL" clId="{DBAA057E-7956-401C-B2C0-B226FA9C21C6}" dt="2024-09-28T22:28:45.616" v="124" actId="14100"/>
          <ac:picMkLst>
            <pc:docMk/>
            <pc:sldMk cId="1684729545" sldId="265"/>
            <ac:picMk id="2" creationId="{356CE3FB-C6E0-A005-6CA8-23A81B7A3845}"/>
          </ac:picMkLst>
        </pc:picChg>
        <pc:picChg chg="mod">
          <ac:chgData name="19897" userId="41e5a78e-8047-4f4a-b5ea-22d8b30f1b1b" providerId="ADAL" clId="{DBAA057E-7956-401C-B2C0-B226FA9C21C6}" dt="2024-09-29T01:45:00.849" v="672"/>
          <ac:picMkLst>
            <pc:docMk/>
            <pc:sldMk cId="1684729545" sldId="265"/>
            <ac:picMk id="5" creationId="{9BA78966-100C-CDFC-91E7-6B44AFC966A1}"/>
          </ac:picMkLst>
        </pc:picChg>
      </pc:sldChg>
      <pc:sldChg chg="addSp delSp modSp new mod">
        <pc:chgData name="19897" userId="41e5a78e-8047-4f4a-b5ea-22d8b30f1b1b" providerId="ADAL" clId="{DBAA057E-7956-401C-B2C0-B226FA9C21C6}" dt="2024-09-29T01:45:00.849" v="672"/>
        <pc:sldMkLst>
          <pc:docMk/>
          <pc:sldMk cId="1797326264" sldId="266"/>
        </pc:sldMkLst>
        <pc:spChg chg="add del">
          <ac:chgData name="19897" userId="41e5a78e-8047-4f4a-b5ea-22d8b30f1b1b" providerId="ADAL" clId="{DBAA057E-7956-401C-B2C0-B226FA9C21C6}" dt="2024-09-29T00:01:34.835" v="146" actId="22"/>
          <ac:spMkLst>
            <pc:docMk/>
            <pc:sldMk cId="1797326264" sldId="266"/>
            <ac:spMk id="3" creationId="{1F5540B8-11B0-0ADA-7B9D-651505801AC6}"/>
          </ac:spMkLst>
        </pc:spChg>
        <pc:spChg chg="add mod">
          <ac:chgData name="19897" userId="41e5a78e-8047-4f4a-b5ea-22d8b30f1b1b" providerId="ADAL" clId="{DBAA057E-7956-401C-B2C0-B226FA9C21C6}" dt="2024-09-29T01:45:00.849" v="672"/>
          <ac:spMkLst>
            <pc:docMk/>
            <pc:sldMk cId="1797326264" sldId="266"/>
            <ac:spMk id="4" creationId="{3667BFDE-D45F-0A27-0971-F5C64D8192D7}"/>
          </ac:spMkLst>
        </pc:spChg>
        <pc:picChg chg="add mod">
          <ac:chgData name="19897" userId="41e5a78e-8047-4f4a-b5ea-22d8b30f1b1b" providerId="ADAL" clId="{DBAA057E-7956-401C-B2C0-B226FA9C21C6}" dt="2024-09-29T01:45:00.849" v="672"/>
          <ac:picMkLst>
            <pc:docMk/>
            <pc:sldMk cId="1797326264" sldId="266"/>
            <ac:picMk id="1026" creationId="{50D483D1-45C5-1344-9EF1-B7253E98EA5F}"/>
          </ac:picMkLst>
        </pc:picChg>
      </pc:sldChg>
      <pc:sldChg chg="addSp modSp new mod">
        <pc:chgData name="19897" userId="41e5a78e-8047-4f4a-b5ea-22d8b30f1b1b" providerId="ADAL" clId="{DBAA057E-7956-401C-B2C0-B226FA9C21C6}" dt="2024-09-29T01:45:00.849" v="672"/>
        <pc:sldMkLst>
          <pc:docMk/>
          <pc:sldMk cId="3054856164" sldId="267"/>
        </pc:sldMkLst>
        <pc:spChg chg="add mod">
          <ac:chgData name="19897" userId="41e5a78e-8047-4f4a-b5ea-22d8b30f1b1b" providerId="ADAL" clId="{DBAA057E-7956-401C-B2C0-B226FA9C21C6}" dt="2024-09-29T01:45:00.849" v="672"/>
          <ac:spMkLst>
            <pc:docMk/>
            <pc:sldMk cId="3054856164" sldId="267"/>
            <ac:spMk id="2" creationId="{771D5B2F-6290-D1B4-3CD7-BA42EC6F0126}"/>
          </ac:spMkLst>
        </pc:spChg>
        <pc:spChg chg="add mod">
          <ac:chgData name="19897" userId="41e5a78e-8047-4f4a-b5ea-22d8b30f1b1b" providerId="ADAL" clId="{DBAA057E-7956-401C-B2C0-B226FA9C21C6}" dt="2024-09-29T01:45:00.849" v="672"/>
          <ac:spMkLst>
            <pc:docMk/>
            <pc:sldMk cId="3054856164" sldId="267"/>
            <ac:spMk id="3" creationId="{783C11B2-8D94-41CE-2D1F-5806FD940735}"/>
          </ac:spMkLst>
        </pc:spChg>
        <pc:spChg chg="add mod">
          <ac:chgData name="19897" userId="41e5a78e-8047-4f4a-b5ea-22d8b30f1b1b" providerId="ADAL" clId="{DBAA057E-7956-401C-B2C0-B226FA9C21C6}" dt="2024-09-29T01:45:00.849" v="672"/>
          <ac:spMkLst>
            <pc:docMk/>
            <pc:sldMk cId="3054856164" sldId="267"/>
            <ac:spMk id="4" creationId="{A42E4FFA-5E67-D3EA-C156-42EA65A42E42}"/>
          </ac:spMkLst>
        </pc:spChg>
        <pc:spChg chg="add mod">
          <ac:chgData name="19897" userId="41e5a78e-8047-4f4a-b5ea-22d8b30f1b1b" providerId="ADAL" clId="{DBAA057E-7956-401C-B2C0-B226FA9C21C6}" dt="2024-09-29T01:45:00.849" v="672"/>
          <ac:spMkLst>
            <pc:docMk/>
            <pc:sldMk cId="3054856164" sldId="267"/>
            <ac:spMk id="5" creationId="{24E02EB6-DB6F-C796-D0EE-6FFA54D9CFEB}"/>
          </ac:spMkLst>
        </pc:spChg>
        <pc:cxnChg chg="add mod">
          <ac:chgData name="19897" userId="41e5a78e-8047-4f4a-b5ea-22d8b30f1b1b" providerId="ADAL" clId="{DBAA057E-7956-401C-B2C0-B226FA9C21C6}" dt="2024-09-29T01:45:00.849" v="672"/>
          <ac:cxnSpMkLst>
            <pc:docMk/>
            <pc:sldMk cId="3054856164" sldId="267"/>
            <ac:cxnSpMk id="7" creationId="{36C795B3-A34E-D65A-2A6A-819E17FA1F0B}"/>
          </ac:cxnSpMkLst>
        </pc:cxnChg>
        <pc:cxnChg chg="add mod">
          <ac:chgData name="19897" userId="41e5a78e-8047-4f4a-b5ea-22d8b30f1b1b" providerId="ADAL" clId="{DBAA057E-7956-401C-B2C0-B226FA9C21C6}" dt="2024-09-29T01:45:00.849" v="672"/>
          <ac:cxnSpMkLst>
            <pc:docMk/>
            <pc:sldMk cId="3054856164" sldId="267"/>
            <ac:cxnSpMk id="9" creationId="{E44A5BBF-CC85-6EEA-8000-4F794F8B9C90}"/>
          </ac:cxnSpMkLst>
        </pc:cxnChg>
      </pc:sldChg>
      <pc:sldChg chg="addSp modSp new">
        <pc:chgData name="19897" userId="41e5a78e-8047-4f4a-b5ea-22d8b30f1b1b" providerId="ADAL" clId="{DBAA057E-7956-401C-B2C0-B226FA9C21C6}" dt="2024-09-29T01:45:54.955" v="679" actId="14100"/>
        <pc:sldMkLst>
          <pc:docMk/>
          <pc:sldMk cId="3239972477" sldId="268"/>
        </pc:sldMkLst>
        <pc:picChg chg="add mod">
          <ac:chgData name="19897" userId="41e5a78e-8047-4f4a-b5ea-22d8b30f1b1b" providerId="ADAL" clId="{DBAA057E-7956-401C-B2C0-B226FA9C21C6}" dt="2024-09-29T01:45:54.955" v="679" actId="14100"/>
          <ac:picMkLst>
            <pc:docMk/>
            <pc:sldMk cId="3239972477" sldId="268"/>
            <ac:picMk id="1026" creationId="{308F7C05-8D65-7D0B-6993-B9BF4C0A7B64}"/>
          </ac:picMkLst>
        </pc:picChg>
      </pc:sldChg>
      <pc:sldChg chg="addSp modSp new">
        <pc:chgData name="19897" userId="41e5a78e-8047-4f4a-b5ea-22d8b30f1b1b" providerId="ADAL" clId="{DBAA057E-7956-401C-B2C0-B226FA9C21C6}" dt="2024-09-29T03:17:01.622" v="731" actId="931"/>
        <pc:sldMkLst>
          <pc:docMk/>
          <pc:sldMk cId="1137191818" sldId="269"/>
        </pc:sldMkLst>
        <pc:picChg chg="add mod">
          <ac:chgData name="19897" userId="41e5a78e-8047-4f4a-b5ea-22d8b30f1b1b" providerId="ADAL" clId="{DBAA057E-7956-401C-B2C0-B226FA9C21C6}" dt="2024-09-29T03:17:01.622" v="731" actId="931"/>
          <ac:picMkLst>
            <pc:docMk/>
            <pc:sldMk cId="1137191818" sldId="269"/>
            <ac:picMk id="3" creationId="{467F3173-3B60-0B2D-CB0E-545BBCB4ED51}"/>
          </ac:picMkLst>
        </pc:picChg>
      </pc:sldChg>
      <pc:sldMasterChg chg="modSp modSldLayout">
        <pc:chgData name="19897" userId="41e5a78e-8047-4f4a-b5ea-22d8b30f1b1b" providerId="ADAL" clId="{DBAA057E-7956-401C-B2C0-B226FA9C21C6}" dt="2024-09-29T01:45:00.849" v="672"/>
        <pc:sldMasterMkLst>
          <pc:docMk/>
          <pc:sldMasterMk cId="1741600434" sldId="2147483648"/>
        </pc:sldMasterMkLst>
        <pc:spChg chg="mod">
          <ac:chgData name="19897" userId="41e5a78e-8047-4f4a-b5ea-22d8b30f1b1b" providerId="ADAL" clId="{DBAA057E-7956-401C-B2C0-B226FA9C21C6}" dt="2024-09-29T01:45:00.849" v="672"/>
          <ac:spMkLst>
            <pc:docMk/>
            <pc:sldMasterMk cId="1741600434" sldId="2147483648"/>
            <ac:spMk id="2" creationId="{92EAE4BC-14A7-74FC-CE2F-8435AE59CD9C}"/>
          </ac:spMkLst>
        </pc:spChg>
        <pc:spChg chg="mod">
          <ac:chgData name="19897" userId="41e5a78e-8047-4f4a-b5ea-22d8b30f1b1b" providerId="ADAL" clId="{DBAA057E-7956-401C-B2C0-B226FA9C21C6}" dt="2024-09-29T01:45:00.849" v="672"/>
          <ac:spMkLst>
            <pc:docMk/>
            <pc:sldMasterMk cId="1741600434" sldId="2147483648"/>
            <ac:spMk id="3" creationId="{7EE3AAAB-7CE3-0CB3-522B-FA4C9175F256}"/>
          </ac:spMkLst>
        </pc:spChg>
        <pc:spChg chg="mod">
          <ac:chgData name="19897" userId="41e5a78e-8047-4f4a-b5ea-22d8b30f1b1b" providerId="ADAL" clId="{DBAA057E-7956-401C-B2C0-B226FA9C21C6}" dt="2024-09-29T01:45:00.849" v="672"/>
          <ac:spMkLst>
            <pc:docMk/>
            <pc:sldMasterMk cId="1741600434" sldId="2147483648"/>
            <ac:spMk id="4" creationId="{55761D8E-C77F-4598-04C6-1A7C6CF84F3A}"/>
          </ac:spMkLst>
        </pc:spChg>
        <pc:spChg chg="mod">
          <ac:chgData name="19897" userId="41e5a78e-8047-4f4a-b5ea-22d8b30f1b1b" providerId="ADAL" clId="{DBAA057E-7956-401C-B2C0-B226FA9C21C6}" dt="2024-09-29T01:45:00.849" v="672"/>
          <ac:spMkLst>
            <pc:docMk/>
            <pc:sldMasterMk cId="1741600434" sldId="2147483648"/>
            <ac:spMk id="5" creationId="{058ACAF0-F662-82FB-C149-D7BC38C0D300}"/>
          </ac:spMkLst>
        </pc:spChg>
        <pc:spChg chg="mod">
          <ac:chgData name="19897" userId="41e5a78e-8047-4f4a-b5ea-22d8b30f1b1b" providerId="ADAL" clId="{DBAA057E-7956-401C-B2C0-B226FA9C21C6}" dt="2024-09-29T01:45:00.849" v="672"/>
          <ac:spMkLst>
            <pc:docMk/>
            <pc:sldMasterMk cId="1741600434" sldId="2147483648"/>
            <ac:spMk id="6" creationId="{F509226D-6405-545C-BC4F-6670A2815351}"/>
          </ac:spMkLst>
        </pc:spChg>
        <pc:sldLayoutChg chg="modSp">
          <pc:chgData name="19897" userId="41e5a78e-8047-4f4a-b5ea-22d8b30f1b1b" providerId="ADAL" clId="{DBAA057E-7956-401C-B2C0-B226FA9C21C6}" dt="2024-09-29T01:45:00.849" v="672"/>
          <pc:sldLayoutMkLst>
            <pc:docMk/>
            <pc:sldMasterMk cId="1741600434" sldId="2147483648"/>
            <pc:sldLayoutMk cId="3377459588" sldId="2147483649"/>
          </pc:sldLayoutMkLst>
          <pc:spChg chg="mod">
            <ac:chgData name="19897" userId="41e5a78e-8047-4f4a-b5ea-22d8b30f1b1b" providerId="ADAL" clId="{DBAA057E-7956-401C-B2C0-B226FA9C21C6}" dt="2024-09-29T01:45:00.849" v="672"/>
            <ac:spMkLst>
              <pc:docMk/>
              <pc:sldMasterMk cId="1741600434" sldId="2147483648"/>
              <pc:sldLayoutMk cId="3377459588" sldId="2147483649"/>
              <ac:spMk id="2" creationId="{9ADA90DA-A4B8-27EB-582C-9EC19323CE10}"/>
            </ac:spMkLst>
          </pc:spChg>
          <pc:spChg chg="mod">
            <ac:chgData name="19897" userId="41e5a78e-8047-4f4a-b5ea-22d8b30f1b1b" providerId="ADAL" clId="{DBAA057E-7956-401C-B2C0-B226FA9C21C6}" dt="2024-09-29T01:45:00.849" v="672"/>
            <ac:spMkLst>
              <pc:docMk/>
              <pc:sldMasterMk cId="1741600434" sldId="2147483648"/>
              <pc:sldLayoutMk cId="3377459588" sldId="2147483649"/>
              <ac:spMk id="3" creationId="{D69C244F-8BE2-BBC7-1527-71A3161CCC4B}"/>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1124620370" sldId="2147483651"/>
          </pc:sldLayoutMkLst>
          <pc:spChg chg="mod">
            <ac:chgData name="19897" userId="41e5a78e-8047-4f4a-b5ea-22d8b30f1b1b" providerId="ADAL" clId="{DBAA057E-7956-401C-B2C0-B226FA9C21C6}" dt="2024-09-29T01:45:00.849" v="672"/>
            <ac:spMkLst>
              <pc:docMk/>
              <pc:sldMasterMk cId="1741600434" sldId="2147483648"/>
              <pc:sldLayoutMk cId="1124620370" sldId="2147483651"/>
              <ac:spMk id="2" creationId="{16182EA1-0C08-B5B4-45F1-802A650B874A}"/>
            </ac:spMkLst>
          </pc:spChg>
          <pc:spChg chg="mod">
            <ac:chgData name="19897" userId="41e5a78e-8047-4f4a-b5ea-22d8b30f1b1b" providerId="ADAL" clId="{DBAA057E-7956-401C-B2C0-B226FA9C21C6}" dt="2024-09-29T01:45:00.849" v="672"/>
            <ac:spMkLst>
              <pc:docMk/>
              <pc:sldMasterMk cId="1741600434" sldId="2147483648"/>
              <pc:sldLayoutMk cId="1124620370" sldId="2147483651"/>
              <ac:spMk id="3" creationId="{985DD30D-43B6-C49C-50B6-BCEEE1853BBA}"/>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1864384894" sldId="2147483652"/>
          </pc:sldLayoutMkLst>
          <pc:spChg chg="mod">
            <ac:chgData name="19897" userId="41e5a78e-8047-4f4a-b5ea-22d8b30f1b1b" providerId="ADAL" clId="{DBAA057E-7956-401C-B2C0-B226FA9C21C6}" dt="2024-09-29T01:45:00.849" v="672"/>
            <ac:spMkLst>
              <pc:docMk/>
              <pc:sldMasterMk cId="1741600434" sldId="2147483648"/>
              <pc:sldLayoutMk cId="1864384894" sldId="2147483652"/>
              <ac:spMk id="3" creationId="{C1097376-D1F9-710B-7ED1-5CA340D8C7E8}"/>
            </ac:spMkLst>
          </pc:spChg>
          <pc:spChg chg="mod">
            <ac:chgData name="19897" userId="41e5a78e-8047-4f4a-b5ea-22d8b30f1b1b" providerId="ADAL" clId="{DBAA057E-7956-401C-B2C0-B226FA9C21C6}" dt="2024-09-29T01:45:00.849" v="672"/>
            <ac:spMkLst>
              <pc:docMk/>
              <pc:sldMasterMk cId="1741600434" sldId="2147483648"/>
              <pc:sldLayoutMk cId="1864384894" sldId="2147483652"/>
              <ac:spMk id="4" creationId="{19026757-13A6-65FE-59C2-47818E11DB77}"/>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1439842385" sldId="2147483653"/>
          </pc:sldLayoutMkLst>
          <pc:spChg chg="mod">
            <ac:chgData name="19897" userId="41e5a78e-8047-4f4a-b5ea-22d8b30f1b1b" providerId="ADAL" clId="{DBAA057E-7956-401C-B2C0-B226FA9C21C6}" dt="2024-09-29T01:45:00.849" v="672"/>
            <ac:spMkLst>
              <pc:docMk/>
              <pc:sldMasterMk cId="1741600434" sldId="2147483648"/>
              <pc:sldLayoutMk cId="1439842385" sldId="2147483653"/>
              <ac:spMk id="2" creationId="{DE866D39-88BD-E175-7308-5D08AF7AF429}"/>
            </ac:spMkLst>
          </pc:spChg>
          <pc:spChg chg="mod">
            <ac:chgData name="19897" userId="41e5a78e-8047-4f4a-b5ea-22d8b30f1b1b" providerId="ADAL" clId="{DBAA057E-7956-401C-B2C0-B226FA9C21C6}" dt="2024-09-29T01:45:00.849" v="672"/>
            <ac:spMkLst>
              <pc:docMk/>
              <pc:sldMasterMk cId="1741600434" sldId="2147483648"/>
              <pc:sldLayoutMk cId="1439842385" sldId="2147483653"/>
              <ac:spMk id="3" creationId="{C0A59B14-AC6C-B5D7-3518-5170EBD2FF79}"/>
            </ac:spMkLst>
          </pc:spChg>
          <pc:spChg chg="mod">
            <ac:chgData name="19897" userId="41e5a78e-8047-4f4a-b5ea-22d8b30f1b1b" providerId="ADAL" clId="{DBAA057E-7956-401C-B2C0-B226FA9C21C6}" dt="2024-09-29T01:45:00.849" v="672"/>
            <ac:spMkLst>
              <pc:docMk/>
              <pc:sldMasterMk cId="1741600434" sldId="2147483648"/>
              <pc:sldLayoutMk cId="1439842385" sldId="2147483653"/>
              <ac:spMk id="4" creationId="{BFC8B3DA-F71E-A7AD-E23D-F19F6DFDCA29}"/>
            </ac:spMkLst>
          </pc:spChg>
          <pc:spChg chg="mod">
            <ac:chgData name="19897" userId="41e5a78e-8047-4f4a-b5ea-22d8b30f1b1b" providerId="ADAL" clId="{DBAA057E-7956-401C-B2C0-B226FA9C21C6}" dt="2024-09-29T01:45:00.849" v="672"/>
            <ac:spMkLst>
              <pc:docMk/>
              <pc:sldMasterMk cId="1741600434" sldId="2147483648"/>
              <pc:sldLayoutMk cId="1439842385" sldId="2147483653"/>
              <ac:spMk id="5" creationId="{AD18A6D5-1988-965C-BDC8-38199A288DB1}"/>
            </ac:spMkLst>
          </pc:spChg>
          <pc:spChg chg="mod">
            <ac:chgData name="19897" userId="41e5a78e-8047-4f4a-b5ea-22d8b30f1b1b" providerId="ADAL" clId="{DBAA057E-7956-401C-B2C0-B226FA9C21C6}" dt="2024-09-29T01:45:00.849" v="672"/>
            <ac:spMkLst>
              <pc:docMk/>
              <pc:sldMasterMk cId="1741600434" sldId="2147483648"/>
              <pc:sldLayoutMk cId="1439842385" sldId="2147483653"/>
              <ac:spMk id="6" creationId="{513D786D-34D7-291E-D26F-864CB06699FB}"/>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1477204327" sldId="2147483656"/>
          </pc:sldLayoutMkLst>
          <pc:spChg chg="mod">
            <ac:chgData name="19897" userId="41e5a78e-8047-4f4a-b5ea-22d8b30f1b1b" providerId="ADAL" clId="{DBAA057E-7956-401C-B2C0-B226FA9C21C6}" dt="2024-09-29T01:45:00.849" v="672"/>
            <ac:spMkLst>
              <pc:docMk/>
              <pc:sldMasterMk cId="1741600434" sldId="2147483648"/>
              <pc:sldLayoutMk cId="1477204327" sldId="2147483656"/>
              <ac:spMk id="2" creationId="{03D15A30-6125-5BD7-9180-D945DC7F488C}"/>
            </ac:spMkLst>
          </pc:spChg>
          <pc:spChg chg="mod">
            <ac:chgData name="19897" userId="41e5a78e-8047-4f4a-b5ea-22d8b30f1b1b" providerId="ADAL" clId="{DBAA057E-7956-401C-B2C0-B226FA9C21C6}" dt="2024-09-29T01:45:00.849" v="672"/>
            <ac:spMkLst>
              <pc:docMk/>
              <pc:sldMasterMk cId="1741600434" sldId="2147483648"/>
              <pc:sldLayoutMk cId="1477204327" sldId="2147483656"/>
              <ac:spMk id="3" creationId="{FBEC1A11-4409-5BAE-913C-82FDD70FCDDC}"/>
            </ac:spMkLst>
          </pc:spChg>
          <pc:spChg chg="mod">
            <ac:chgData name="19897" userId="41e5a78e-8047-4f4a-b5ea-22d8b30f1b1b" providerId="ADAL" clId="{DBAA057E-7956-401C-B2C0-B226FA9C21C6}" dt="2024-09-29T01:45:00.849" v="672"/>
            <ac:spMkLst>
              <pc:docMk/>
              <pc:sldMasterMk cId="1741600434" sldId="2147483648"/>
              <pc:sldLayoutMk cId="1477204327" sldId="2147483656"/>
              <ac:spMk id="4" creationId="{81803D87-5502-393C-0591-E24A0E62A9DB}"/>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3363217808" sldId="2147483657"/>
          </pc:sldLayoutMkLst>
          <pc:spChg chg="mod">
            <ac:chgData name="19897" userId="41e5a78e-8047-4f4a-b5ea-22d8b30f1b1b" providerId="ADAL" clId="{DBAA057E-7956-401C-B2C0-B226FA9C21C6}" dt="2024-09-29T01:45:00.849" v="672"/>
            <ac:spMkLst>
              <pc:docMk/>
              <pc:sldMasterMk cId="1741600434" sldId="2147483648"/>
              <pc:sldLayoutMk cId="3363217808" sldId="2147483657"/>
              <ac:spMk id="2" creationId="{0C5700BD-B7EE-26D4-3787-97AA5DB19917}"/>
            </ac:spMkLst>
          </pc:spChg>
          <pc:spChg chg="mod">
            <ac:chgData name="19897" userId="41e5a78e-8047-4f4a-b5ea-22d8b30f1b1b" providerId="ADAL" clId="{DBAA057E-7956-401C-B2C0-B226FA9C21C6}" dt="2024-09-29T01:45:00.849" v="672"/>
            <ac:spMkLst>
              <pc:docMk/>
              <pc:sldMasterMk cId="1741600434" sldId="2147483648"/>
              <pc:sldLayoutMk cId="3363217808" sldId="2147483657"/>
              <ac:spMk id="3" creationId="{C733CAD2-0E6A-0BA8-A41C-B5FC11F76F6B}"/>
            </ac:spMkLst>
          </pc:spChg>
          <pc:spChg chg="mod">
            <ac:chgData name="19897" userId="41e5a78e-8047-4f4a-b5ea-22d8b30f1b1b" providerId="ADAL" clId="{DBAA057E-7956-401C-B2C0-B226FA9C21C6}" dt="2024-09-29T01:45:00.849" v="672"/>
            <ac:spMkLst>
              <pc:docMk/>
              <pc:sldMasterMk cId="1741600434" sldId="2147483648"/>
              <pc:sldLayoutMk cId="3363217808" sldId="2147483657"/>
              <ac:spMk id="4" creationId="{0E98E750-7D5F-031B-9FF0-128BC4F2C4C9}"/>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2760532728" sldId="2147483659"/>
          </pc:sldLayoutMkLst>
          <pc:spChg chg="mod">
            <ac:chgData name="19897" userId="41e5a78e-8047-4f4a-b5ea-22d8b30f1b1b" providerId="ADAL" clId="{DBAA057E-7956-401C-B2C0-B226FA9C21C6}" dt="2024-09-29T01:45:00.849" v="672"/>
            <ac:spMkLst>
              <pc:docMk/>
              <pc:sldMasterMk cId="1741600434" sldId="2147483648"/>
              <pc:sldLayoutMk cId="2760532728" sldId="2147483659"/>
              <ac:spMk id="2" creationId="{0FEB0647-E760-2880-A4F1-33770A9807DA}"/>
            </ac:spMkLst>
          </pc:spChg>
          <pc:spChg chg="mod">
            <ac:chgData name="19897" userId="41e5a78e-8047-4f4a-b5ea-22d8b30f1b1b" providerId="ADAL" clId="{DBAA057E-7956-401C-B2C0-B226FA9C21C6}" dt="2024-09-29T01:45:00.849" v="672"/>
            <ac:spMkLst>
              <pc:docMk/>
              <pc:sldMasterMk cId="1741600434" sldId="2147483648"/>
              <pc:sldLayoutMk cId="2760532728" sldId="2147483659"/>
              <ac:spMk id="3" creationId="{138114FF-9547-6CF0-619D-421BB3523D96}"/>
            </ac:spMkLst>
          </pc:spChg>
        </pc:sldLayoutChg>
      </pc:sldMasterChg>
      <pc:sldMasterChg chg="modSldLayout">
        <pc:chgData name="19897" userId="41e5a78e-8047-4f4a-b5ea-22d8b30f1b1b" providerId="ADAL" clId="{DBAA057E-7956-401C-B2C0-B226FA9C21C6}" dt="2024-09-29T01:45:00.849" v="672"/>
        <pc:sldMasterMkLst>
          <pc:docMk/>
          <pc:sldMasterMk cId="1476481471" sldId="2147483660"/>
        </pc:sldMasterMkLst>
        <pc:sldLayoutChg chg="modSp">
          <pc:chgData name="19897" userId="41e5a78e-8047-4f4a-b5ea-22d8b30f1b1b" providerId="ADAL" clId="{DBAA057E-7956-401C-B2C0-B226FA9C21C6}" dt="2024-09-29T01:45:00.849" v="672"/>
          <pc:sldLayoutMkLst>
            <pc:docMk/>
            <pc:sldMasterMk cId="1476481471" sldId="2147483660"/>
            <pc:sldLayoutMk cId="991121641" sldId="2147483662"/>
          </pc:sldLayoutMkLst>
          <pc:spChg chg="mod">
            <ac:chgData name="19897" userId="41e5a78e-8047-4f4a-b5ea-22d8b30f1b1b" providerId="ADAL" clId="{DBAA057E-7956-401C-B2C0-B226FA9C21C6}" dt="2024-09-29T01:45:00.849" v="672"/>
            <ac:spMkLst>
              <pc:docMk/>
              <pc:sldMasterMk cId="1476481471" sldId="2147483660"/>
              <pc:sldLayoutMk cId="991121641" sldId="2147483662"/>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991121641" sldId="2147483662"/>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991121641" sldId="2147483662"/>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1734453544" sldId="2147483663"/>
          </pc:sldLayoutMkLst>
          <pc:spChg chg="mod">
            <ac:chgData name="19897" userId="41e5a78e-8047-4f4a-b5ea-22d8b30f1b1b" providerId="ADAL" clId="{DBAA057E-7956-401C-B2C0-B226FA9C21C6}" dt="2024-09-29T01:45:00.849" v="672"/>
            <ac:spMkLst>
              <pc:docMk/>
              <pc:sldMasterMk cId="1476481471" sldId="2147483660"/>
              <pc:sldLayoutMk cId="1734453544" sldId="2147483663"/>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1734453544" sldId="2147483663"/>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1734453544" sldId="2147483663"/>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2903226527" sldId="2147483664"/>
          </pc:sldLayoutMkLst>
          <pc:spChg chg="mod">
            <ac:chgData name="19897" userId="41e5a78e-8047-4f4a-b5ea-22d8b30f1b1b" providerId="ADAL" clId="{DBAA057E-7956-401C-B2C0-B226FA9C21C6}" dt="2024-09-29T01:45:00.849" v="672"/>
            <ac:spMkLst>
              <pc:docMk/>
              <pc:sldMasterMk cId="1476481471" sldId="2147483660"/>
              <pc:sldLayoutMk cId="2903226527" sldId="2147483664"/>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2903226527" sldId="2147483664"/>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2903226527" sldId="2147483664"/>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892771756" sldId="2147483665"/>
          </pc:sldLayoutMkLst>
          <pc:spChg chg="mod">
            <ac:chgData name="19897" userId="41e5a78e-8047-4f4a-b5ea-22d8b30f1b1b" providerId="ADAL" clId="{DBAA057E-7956-401C-B2C0-B226FA9C21C6}" dt="2024-09-29T01:45:00.849" v="672"/>
            <ac:spMkLst>
              <pc:docMk/>
              <pc:sldMasterMk cId="1476481471" sldId="2147483660"/>
              <pc:sldLayoutMk cId="892771756" sldId="2147483665"/>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892771756" sldId="2147483665"/>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892771756" sldId="2147483665"/>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1725912751" sldId="2147483666"/>
          </pc:sldLayoutMkLst>
          <pc:spChg chg="mod">
            <ac:chgData name="19897" userId="41e5a78e-8047-4f4a-b5ea-22d8b30f1b1b" providerId="ADAL" clId="{DBAA057E-7956-401C-B2C0-B226FA9C21C6}" dt="2024-09-29T01:45:00.849" v="672"/>
            <ac:spMkLst>
              <pc:docMk/>
              <pc:sldMasterMk cId="1476481471" sldId="2147483660"/>
              <pc:sldLayoutMk cId="1725912751" sldId="2147483666"/>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1725912751" sldId="2147483666"/>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1725912751" sldId="2147483666"/>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3415635021" sldId="2147483667"/>
          </pc:sldLayoutMkLst>
          <pc:spChg chg="mod">
            <ac:chgData name="19897" userId="41e5a78e-8047-4f4a-b5ea-22d8b30f1b1b" providerId="ADAL" clId="{DBAA057E-7956-401C-B2C0-B226FA9C21C6}" dt="2024-09-29T01:45:00.849" v="672"/>
            <ac:spMkLst>
              <pc:docMk/>
              <pc:sldMasterMk cId="1476481471" sldId="2147483660"/>
              <pc:sldLayoutMk cId="3415635021" sldId="2147483667"/>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3415635021" sldId="2147483667"/>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3415635021" sldId="2147483667"/>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1925528729" sldId="2147483668"/>
          </pc:sldLayoutMkLst>
          <pc:spChg chg="mod">
            <ac:chgData name="19897" userId="41e5a78e-8047-4f4a-b5ea-22d8b30f1b1b" providerId="ADAL" clId="{DBAA057E-7956-401C-B2C0-B226FA9C21C6}" dt="2024-09-29T01:45:00.849" v="672"/>
            <ac:spMkLst>
              <pc:docMk/>
              <pc:sldMasterMk cId="1476481471" sldId="2147483660"/>
              <pc:sldLayoutMk cId="1925528729" sldId="2147483668"/>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1925528729" sldId="2147483668"/>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1925528729" sldId="2147483668"/>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1025619437" sldId="2147483669"/>
          </pc:sldLayoutMkLst>
          <pc:spChg chg="mod">
            <ac:chgData name="19897" userId="41e5a78e-8047-4f4a-b5ea-22d8b30f1b1b" providerId="ADAL" clId="{DBAA057E-7956-401C-B2C0-B226FA9C21C6}" dt="2024-09-29T01:45:00.849" v="672"/>
            <ac:spMkLst>
              <pc:docMk/>
              <pc:sldMasterMk cId="1476481471" sldId="2147483660"/>
              <pc:sldLayoutMk cId="1025619437" sldId="2147483669"/>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1025619437" sldId="2147483669"/>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1025619437" sldId="2147483669"/>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3697712240" sldId="2147483670"/>
          </pc:sldLayoutMkLst>
          <pc:spChg chg="mod">
            <ac:chgData name="19897" userId="41e5a78e-8047-4f4a-b5ea-22d8b30f1b1b" providerId="ADAL" clId="{DBAA057E-7956-401C-B2C0-B226FA9C21C6}" dt="2024-09-29T01:45:00.849" v="672"/>
            <ac:spMkLst>
              <pc:docMk/>
              <pc:sldMasterMk cId="1476481471" sldId="2147483660"/>
              <pc:sldLayoutMk cId="3697712240" sldId="2147483670"/>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3697712240" sldId="2147483670"/>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3697712240" sldId="2147483670"/>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2593038243" sldId="2147483671"/>
          </pc:sldLayoutMkLst>
          <pc:spChg chg="mod">
            <ac:chgData name="19897" userId="41e5a78e-8047-4f4a-b5ea-22d8b30f1b1b" providerId="ADAL" clId="{DBAA057E-7956-401C-B2C0-B226FA9C21C6}" dt="2024-09-29T01:45:00.849" v="672"/>
            <ac:spMkLst>
              <pc:docMk/>
              <pc:sldMasterMk cId="1476481471" sldId="2147483660"/>
              <pc:sldLayoutMk cId="2593038243" sldId="2147483671"/>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2593038243" sldId="2147483671"/>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2593038243" sldId="2147483671"/>
              <ac:picMk id="4" creationId="{00000000-0000-0000-0000-000000000000}"/>
            </ac:picMkLst>
          </pc:picChg>
        </pc:sldLayoutChg>
      </pc:sldMasterChg>
      <pc:sldMasterChg chg="modSldLayout">
        <pc:chgData name="19897" userId="41e5a78e-8047-4f4a-b5ea-22d8b30f1b1b" providerId="ADAL" clId="{DBAA057E-7956-401C-B2C0-B226FA9C21C6}" dt="2024-09-29T01:45:00.849" v="672"/>
        <pc:sldMasterMkLst>
          <pc:docMk/>
          <pc:sldMasterMk cId="58221265" sldId="2147483684"/>
        </pc:sldMasterMkLst>
        <pc:sldLayoutChg chg="addSp">
          <pc:chgData name="19897" userId="41e5a78e-8047-4f4a-b5ea-22d8b30f1b1b" providerId="ADAL" clId="{DBAA057E-7956-401C-B2C0-B226FA9C21C6}" dt="2024-09-29T01:45:00.849" v="672"/>
          <pc:sldLayoutMkLst>
            <pc:docMk/>
            <pc:sldMasterMk cId="58221265" sldId="2147483684"/>
            <pc:sldLayoutMk cId="1639982876" sldId="2147483696"/>
          </pc:sldLayoutMkLst>
          <pc:spChg chg="add">
            <ac:chgData name="19897" userId="41e5a78e-8047-4f4a-b5ea-22d8b30f1b1b" providerId="ADAL" clId="{DBAA057E-7956-401C-B2C0-B226FA9C21C6}" dt="2024-09-29T01:45:00.849" v="672"/>
            <ac:spMkLst>
              <pc:docMk/>
              <pc:sldMasterMk cId="58221265" sldId="2147483684"/>
              <pc:sldLayoutMk cId="1639982876" sldId="2147483696"/>
              <ac:spMk id="2" creationId="{00000000-0000-0000-0000-000000000000}"/>
            </ac:spMkLst>
          </pc:spChg>
          <pc:spChg chg="add">
            <ac:chgData name="19897" userId="41e5a78e-8047-4f4a-b5ea-22d8b30f1b1b" providerId="ADAL" clId="{DBAA057E-7956-401C-B2C0-B226FA9C21C6}" dt="2024-09-29T01:45:00.849" v="672"/>
            <ac:spMkLst>
              <pc:docMk/>
              <pc:sldMasterMk cId="58221265" sldId="2147483684"/>
              <pc:sldLayoutMk cId="1639982876" sldId="2147483696"/>
              <ac:spMk id="3" creationId="{00000000-0000-0000-0000-000000000000}"/>
            </ac:spMkLst>
          </pc:spChg>
          <pc:picChg chg="add">
            <ac:chgData name="19897" userId="41e5a78e-8047-4f4a-b5ea-22d8b30f1b1b" providerId="ADAL" clId="{DBAA057E-7956-401C-B2C0-B226FA9C21C6}" dt="2024-09-29T01:45:00.849" v="672"/>
            <ac:picMkLst>
              <pc:docMk/>
              <pc:sldMasterMk cId="58221265" sldId="2147483684"/>
              <pc:sldLayoutMk cId="1639982876" sldId="2147483696"/>
              <ac:picMk id="4" creationId="{00000000-0000-0000-0000-000000000000}"/>
            </ac:picMkLst>
          </pc:picChg>
        </pc:sldLayoutChg>
      </pc:sldMasterChg>
      <pc:sldMasterChg chg="modSldLayout">
        <pc:chgData name="19897" userId="41e5a78e-8047-4f4a-b5ea-22d8b30f1b1b" providerId="ADAL" clId="{DBAA057E-7956-401C-B2C0-B226FA9C21C6}" dt="2024-09-29T01:44:09.901" v="671"/>
        <pc:sldMasterMkLst>
          <pc:docMk/>
          <pc:sldMasterMk cId="371156278" sldId="2147483684"/>
        </pc:sldMasterMkLst>
        <pc:sldLayoutChg chg="addSp">
          <pc:chgData name="19897" userId="41e5a78e-8047-4f4a-b5ea-22d8b30f1b1b" providerId="ADAL" clId="{DBAA057E-7956-401C-B2C0-B226FA9C21C6}" dt="2024-09-29T01:44:09.901" v="671"/>
          <pc:sldLayoutMkLst>
            <pc:docMk/>
            <pc:sldMasterMk cId="371156278" sldId="2147483684"/>
            <pc:sldLayoutMk cId="675183404" sldId="2147483696"/>
          </pc:sldLayoutMkLst>
          <pc:spChg chg="add">
            <ac:chgData name="19897" userId="41e5a78e-8047-4f4a-b5ea-22d8b30f1b1b" providerId="ADAL" clId="{DBAA057E-7956-401C-B2C0-B226FA9C21C6}" dt="2024-09-29T01:44:09.901" v="671"/>
            <ac:spMkLst>
              <pc:docMk/>
              <pc:sldMasterMk cId="371156278" sldId="2147483684"/>
              <pc:sldLayoutMk cId="675183404" sldId="2147483696"/>
              <ac:spMk id="2" creationId="{00000000-0000-0000-0000-000000000000}"/>
            </ac:spMkLst>
          </pc:spChg>
          <pc:spChg chg="add">
            <ac:chgData name="19897" userId="41e5a78e-8047-4f4a-b5ea-22d8b30f1b1b" providerId="ADAL" clId="{DBAA057E-7956-401C-B2C0-B226FA9C21C6}" dt="2024-09-29T01:44:09.901" v="671"/>
            <ac:spMkLst>
              <pc:docMk/>
              <pc:sldMasterMk cId="371156278" sldId="2147483684"/>
              <pc:sldLayoutMk cId="675183404" sldId="2147483696"/>
              <ac:spMk id="3" creationId="{00000000-0000-0000-0000-000000000000}"/>
            </ac:spMkLst>
          </pc:spChg>
          <pc:picChg chg="add">
            <ac:chgData name="19897" userId="41e5a78e-8047-4f4a-b5ea-22d8b30f1b1b" providerId="ADAL" clId="{DBAA057E-7956-401C-B2C0-B226FA9C21C6}" dt="2024-09-29T01:44:09.901" v="671"/>
            <ac:picMkLst>
              <pc:docMk/>
              <pc:sldMasterMk cId="371156278" sldId="2147483684"/>
              <pc:sldLayoutMk cId="675183404" sldId="2147483696"/>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2FBFB0-E4E6-498D-9987-F1D75B1141CC}"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CED2C-D98F-4F99-AD31-113CF208104B}" type="slidenum">
              <a:rPr lang="en-US" smtClean="0"/>
              <a:t>‹#›</a:t>
            </a:fld>
            <a:endParaRPr lang="en-US"/>
          </a:p>
        </p:txBody>
      </p:sp>
    </p:spTree>
    <p:extLst>
      <p:ext uri="{BB962C8B-B14F-4D97-AF65-F5344CB8AC3E}">
        <p14:creationId xmlns:p14="http://schemas.microsoft.com/office/powerpoint/2010/main" val="170657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CED2C-D98F-4F99-AD31-113CF208104B}" type="slidenum">
              <a:rPr lang="en-US" smtClean="0"/>
              <a:t>11</a:t>
            </a:fld>
            <a:endParaRPr lang="en-US"/>
          </a:p>
        </p:txBody>
      </p:sp>
    </p:spTree>
    <p:extLst>
      <p:ext uri="{BB962C8B-B14F-4D97-AF65-F5344CB8AC3E}">
        <p14:creationId xmlns:p14="http://schemas.microsoft.com/office/powerpoint/2010/main" val="2681861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90DA-A4B8-27EB-582C-9EC19323CE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9C244F-8BE2-BBC7-1527-71A3161CCC4B}"/>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EC9919-A412-A36F-E9FC-BA841A3C73A4}"/>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FF2C2840-9ABF-846C-BF67-78397EBD2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3A62A-EE59-3299-88E3-8E1471173F9D}"/>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3377459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C2CA-6639-DDAB-0833-AEF4922E25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B3AA05-8C61-733B-CCF8-8198C8A94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D65C9D-2C6F-DC06-29FB-DA603810DD82}"/>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55529376-FA27-0D3E-EFA4-35DD30C81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9E96F6-AA66-5053-5352-FD1171629718}"/>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4077448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EB0647-E760-2880-A4F1-33770A9807DA}"/>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8114FF-9547-6CF0-619D-421BB3523D96}"/>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DEB01-EDBD-4F39-E5BB-67AEB383B97E}"/>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CCEC2674-44BD-866A-A4D4-29AD37236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68A71-0A7E-37B6-241D-8770D067668B}"/>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2760532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264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991121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1734453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2903226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892771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1725912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34156350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1925528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1E2D-E04A-E831-2439-33723F0CB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9DE635-20D2-3CB5-8043-14A5B881FC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73A-8462-A2DF-A339-FA5B368EFD01}"/>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7537D398-9610-C061-7500-5D7695516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DDE39-0351-4DB1-5F25-0C0EDCA533FB}"/>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3195714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1025619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3697712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259303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A1-0C08-B5B4-45F1-802A650B874A}"/>
              </a:ext>
            </a:extLst>
          </p:cNvPr>
          <p:cNvSpPr>
            <a:spLocks noGrp="1"/>
          </p:cNvSpPr>
          <p:nvPr>
            <p:ph type="title"/>
          </p:nvPr>
        </p:nvSpPr>
        <p:spPr>
          <a:xfrm>
            <a:off x="831853"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5DD30D-43B6-C49C-50B6-BCEEE1853BBA}"/>
              </a:ext>
            </a:extLst>
          </p:cNvPr>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8746F7-3D33-9CEB-5A25-BD58B1DBF5A2}"/>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99FCA19E-4CA5-BEC8-8899-07458A097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0E20B-C1A0-41C5-1703-41DBC68D19CA}"/>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1124620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DCB7-E0B4-771C-7A6A-A8EAE1636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097376-D1F9-710B-7ED1-5CA340D8C7E8}"/>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026757-13A6-65FE-59C2-47818E11DB77}"/>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2931C5-ED7B-CB1D-97C3-EE709743A43D}"/>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6" name="Footer Placeholder 5">
            <a:extLst>
              <a:ext uri="{FF2B5EF4-FFF2-40B4-BE49-F238E27FC236}">
                <a16:creationId xmlns:a16="http://schemas.microsoft.com/office/drawing/2014/main" id="{E851254E-D70F-6D3F-3DF7-0FD0A2E609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D76959-0ADB-B357-CD7E-F7497737E0D6}"/>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1864384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6D39-88BD-E175-7308-5D08AF7AF429}"/>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A59B14-AC6C-B5D7-3518-5170EBD2FF79}"/>
              </a:ext>
            </a:extLst>
          </p:cNvPr>
          <p:cNvSpPr>
            <a:spLocks noGrp="1"/>
          </p:cNvSpPr>
          <p:nvPr>
            <p:ph type="body" idx="1"/>
          </p:nvPr>
        </p:nvSpPr>
        <p:spPr>
          <a:xfrm>
            <a:off x="839791"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8B3DA-F71E-A7AD-E23D-F19F6DFDCA29}"/>
              </a:ext>
            </a:extLst>
          </p:cNvPr>
          <p:cNvSpPr>
            <a:spLocks noGrp="1"/>
          </p:cNvSpPr>
          <p:nvPr>
            <p:ph sz="half" idx="2"/>
          </p:nvPr>
        </p:nvSpPr>
        <p:spPr>
          <a:xfrm>
            <a:off x="839791"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18A6D5-1988-965C-BDC8-38199A288DB1}"/>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3D786D-34D7-291E-D26F-864CB06699FB}"/>
              </a:ext>
            </a:extLst>
          </p:cNvPr>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BD0F5A-2983-F444-942C-93E29A0ED971}"/>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8" name="Footer Placeholder 7">
            <a:extLst>
              <a:ext uri="{FF2B5EF4-FFF2-40B4-BE49-F238E27FC236}">
                <a16:creationId xmlns:a16="http://schemas.microsoft.com/office/drawing/2014/main" id="{DB4893C4-D801-E5EB-4187-784273B887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463583-EF0B-00E3-54AF-AB5C369FE2CD}"/>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143984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5F16-A23A-4D5A-79CD-2214AE7101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91A67A-8275-E0E8-8179-5D1F1F760B79}"/>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4" name="Footer Placeholder 3">
            <a:extLst>
              <a:ext uri="{FF2B5EF4-FFF2-40B4-BE49-F238E27FC236}">
                <a16:creationId xmlns:a16="http://schemas.microsoft.com/office/drawing/2014/main" id="{5CC196F1-43A2-B852-0B2F-B27E095BEE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075094-8441-73B0-925A-EA6FA29E9FB6}"/>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139656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F42662-8863-CDC8-2733-97CA0AB2DE46}"/>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3" name="Footer Placeholder 2">
            <a:extLst>
              <a:ext uri="{FF2B5EF4-FFF2-40B4-BE49-F238E27FC236}">
                <a16:creationId xmlns:a16="http://schemas.microsoft.com/office/drawing/2014/main" id="{3B1FF73F-51E3-5D28-4EED-DEBC06AEEF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5F6B9D-5932-8C6A-C016-7FA1B4DD59E7}"/>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78838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5A30-6125-5BD7-9180-D945DC7F488C}"/>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EC1A11-4409-5BAE-913C-82FDD70FCDDC}"/>
              </a:ext>
            </a:extLst>
          </p:cNvPr>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803D87-5502-393C-0591-E24A0E62A9DB}"/>
              </a:ext>
            </a:extLst>
          </p:cNvPr>
          <p:cNvSpPr>
            <a:spLocks noGrp="1"/>
          </p:cNvSpPr>
          <p:nvPr>
            <p:ph type="body" sz="half" idx="2"/>
          </p:nvPr>
        </p:nvSpPr>
        <p:spPr>
          <a:xfrm>
            <a:off x="839791"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438416D3-C97F-0CC9-9D87-F4FD7BD2CC60}"/>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6" name="Footer Placeholder 5">
            <a:extLst>
              <a:ext uri="{FF2B5EF4-FFF2-40B4-BE49-F238E27FC236}">
                <a16:creationId xmlns:a16="http://schemas.microsoft.com/office/drawing/2014/main" id="{D926900F-C1EA-8AB2-AEF8-669B73DD44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C0A2C-61B9-926B-8E32-2FDE4F7E22F3}"/>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1477204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700BD-B7EE-26D4-3787-97AA5DB19917}"/>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33CAD2-0E6A-0BA8-A41C-B5FC11F76F6B}"/>
              </a:ext>
            </a:extLst>
          </p:cNvPr>
          <p:cNvSpPr>
            <a:spLocks noGrp="1"/>
          </p:cNvSpPr>
          <p:nvPr>
            <p:ph type="pic" idx="1"/>
          </p:nvPr>
        </p:nvSpPr>
        <p:spPr>
          <a:xfrm>
            <a:off x="5183190"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0E98E750-7D5F-031B-9FF0-128BC4F2C4C9}"/>
              </a:ext>
            </a:extLst>
          </p:cNvPr>
          <p:cNvSpPr>
            <a:spLocks noGrp="1"/>
          </p:cNvSpPr>
          <p:nvPr>
            <p:ph type="body" sz="half" idx="2"/>
          </p:nvPr>
        </p:nvSpPr>
        <p:spPr>
          <a:xfrm>
            <a:off x="839791"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D2F56005-A5FF-BEE2-8234-B9784026AA80}"/>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6" name="Footer Placeholder 5">
            <a:extLst>
              <a:ext uri="{FF2B5EF4-FFF2-40B4-BE49-F238E27FC236}">
                <a16:creationId xmlns:a16="http://schemas.microsoft.com/office/drawing/2014/main" id="{73BB976C-F301-DF50-38CF-8AB95B8D4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90D2FE-6CD7-BAA9-1B94-19B7361C7E74}"/>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3363217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EAE4BC-14A7-74FC-CE2F-8435AE59CD9C}"/>
              </a:ext>
            </a:extLst>
          </p:cNvPr>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E3AAAB-7CE3-0CB3-522B-FA4C9175F256}"/>
              </a:ext>
            </a:extLst>
          </p:cNvPr>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61D8E-C77F-4598-04C6-1A7C6CF84F3A}"/>
              </a:ext>
            </a:extLst>
          </p:cNvPr>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058ACAF0-F662-82FB-C149-D7BC38C0D300}"/>
              </a:ext>
            </a:extLst>
          </p:cNvPr>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09226D-6405-545C-BC4F-6670A2815351}"/>
              </a:ext>
            </a:extLst>
          </p:cNvPr>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741DD-FF5C-4ABC-96C2-41C28995AFD7}" type="slidenum">
              <a:rPr lang="en-US" smtClean="0"/>
              <a:t>‹#›</a:t>
            </a:fld>
            <a:endParaRPr lang="en-US"/>
          </a:p>
        </p:txBody>
      </p:sp>
    </p:spTree>
    <p:extLst>
      <p:ext uri="{BB962C8B-B14F-4D97-AF65-F5344CB8AC3E}">
        <p14:creationId xmlns:p14="http://schemas.microsoft.com/office/powerpoint/2010/main" val="174160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4814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761979" rtl="0" eaLnBrk="1" latinLnBrk="0" hangingPunct="1">
        <a:spcBef>
          <a:spcPct val="0"/>
        </a:spcBef>
        <a:buNone/>
        <a:defRPr sz="3668" kern="1200">
          <a:solidFill>
            <a:schemeClr val="tx1"/>
          </a:solidFill>
          <a:latin typeface="+mj-lt"/>
          <a:ea typeface="+mj-ea"/>
          <a:cs typeface="+mj-cs"/>
        </a:defRPr>
      </a:lvl1pPr>
    </p:titleStyle>
    <p:bodyStyle>
      <a:lvl1pPr marL="285742" indent="-285742" algn="l" defTabSz="761979"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8" indent="-238119" algn="l" defTabSz="761979" rtl="0" eaLnBrk="1" latinLnBrk="0" hangingPunct="1">
        <a:spcBef>
          <a:spcPct val="20000"/>
        </a:spcBef>
        <a:buFont typeface="Arial" pitchFamily="34" charset="0"/>
        <a:buChar char="–"/>
        <a:defRPr sz="2332" kern="1200">
          <a:solidFill>
            <a:schemeClr val="tx1"/>
          </a:solidFill>
          <a:latin typeface="+mn-lt"/>
          <a:ea typeface="+mn-ea"/>
          <a:cs typeface="+mn-cs"/>
        </a:defRPr>
      </a:lvl2pPr>
      <a:lvl3pPr marL="952474" indent="-190495" algn="l" defTabSz="761979"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64"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4pPr>
      <a:lvl5pPr marL="1714452"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5pPr>
      <a:lvl6pPr marL="2095443"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6pPr>
      <a:lvl7pPr marL="2476433"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7pPr>
      <a:lvl8pPr marL="2857422"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8pPr>
      <a:lvl9pPr marL="3238410"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9pPr>
    </p:bodyStyle>
    <p:otherStyle>
      <a:defPPr>
        <a:defRPr lang="en-US"/>
      </a:defPPr>
      <a:lvl1pPr marL="0" algn="l" defTabSz="761979" rtl="0" eaLnBrk="1" latinLnBrk="0" hangingPunct="1">
        <a:defRPr sz="1500" kern="1200">
          <a:solidFill>
            <a:schemeClr val="tx1"/>
          </a:solidFill>
          <a:latin typeface="+mn-lt"/>
          <a:ea typeface="+mn-ea"/>
          <a:cs typeface="+mn-cs"/>
        </a:defRPr>
      </a:lvl1pPr>
      <a:lvl2pPr marL="380990" algn="l" defTabSz="761979" rtl="0" eaLnBrk="1" latinLnBrk="0" hangingPunct="1">
        <a:defRPr sz="1500" kern="1200">
          <a:solidFill>
            <a:schemeClr val="tx1"/>
          </a:solidFill>
          <a:latin typeface="+mn-lt"/>
          <a:ea typeface="+mn-ea"/>
          <a:cs typeface="+mn-cs"/>
        </a:defRPr>
      </a:lvl2pPr>
      <a:lvl3pPr marL="761979" algn="l" defTabSz="761979" rtl="0" eaLnBrk="1" latinLnBrk="0" hangingPunct="1">
        <a:defRPr sz="1500" kern="1200">
          <a:solidFill>
            <a:schemeClr val="tx1"/>
          </a:solidFill>
          <a:latin typeface="+mn-lt"/>
          <a:ea typeface="+mn-ea"/>
          <a:cs typeface="+mn-cs"/>
        </a:defRPr>
      </a:lvl3pPr>
      <a:lvl4pPr marL="1142969" algn="l" defTabSz="761979" rtl="0" eaLnBrk="1" latinLnBrk="0" hangingPunct="1">
        <a:defRPr sz="1500" kern="1200">
          <a:solidFill>
            <a:schemeClr val="tx1"/>
          </a:solidFill>
          <a:latin typeface="+mn-lt"/>
          <a:ea typeface="+mn-ea"/>
          <a:cs typeface="+mn-cs"/>
        </a:defRPr>
      </a:lvl4pPr>
      <a:lvl5pPr marL="1523959" algn="l" defTabSz="761979" rtl="0" eaLnBrk="1" latinLnBrk="0" hangingPunct="1">
        <a:defRPr sz="1500" kern="1200">
          <a:solidFill>
            <a:schemeClr val="tx1"/>
          </a:solidFill>
          <a:latin typeface="+mn-lt"/>
          <a:ea typeface="+mn-ea"/>
          <a:cs typeface="+mn-cs"/>
        </a:defRPr>
      </a:lvl5pPr>
      <a:lvl6pPr marL="1904948" algn="l" defTabSz="761979" rtl="0" eaLnBrk="1" latinLnBrk="0" hangingPunct="1">
        <a:defRPr sz="1500" kern="1200">
          <a:solidFill>
            <a:schemeClr val="tx1"/>
          </a:solidFill>
          <a:latin typeface="+mn-lt"/>
          <a:ea typeface="+mn-ea"/>
          <a:cs typeface="+mn-cs"/>
        </a:defRPr>
      </a:lvl6pPr>
      <a:lvl7pPr marL="2285938" algn="l" defTabSz="761979" rtl="0" eaLnBrk="1" latinLnBrk="0" hangingPunct="1">
        <a:defRPr sz="1500" kern="1200">
          <a:solidFill>
            <a:schemeClr val="tx1"/>
          </a:solidFill>
          <a:latin typeface="+mn-lt"/>
          <a:ea typeface="+mn-ea"/>
          <a:cs typeface="+mn-cs"/>
        </a:defRPr>
      </a:lvl7pPr>
      <a:lvl8pPr marL="2666926" algn="l" defTabSz="761979" rtl="0" eaLnBrk="1" latinLnBrk="0" hangingPunct="1">
        <a:defRPr sz="1500" kern="1200">
          <a:solidFill>
            <a:schemeClr val="tx1"/>
          </a:solidFill>
          <a:latin typeface="+mn-lt"/>
          <a:ea typeface="+mn-ea"/>
          <a:cs typeface="+mn-cs"/>
        </a:defRPr>
      </a:lvl8pPr>
      <a:lvl9pPr marL="3047915" algn="l" defTabSz="761979"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ixabay.com/fr/illustrations/merci-note-merci-noter-message-1428147/"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EA88CA9-534F-CB28-4BF5-226F01A1E6B5}"/>
              </a:ext>
            </a:extLst>
          </p:cNvPr>
          <p:cNvPicPr>
            <a:picLocks noChangeAspect="1"/>
          </p:cNvPicPr>
          <p:nvPr/>
        </p:nvPicPr>
        <p:blipFill>
          <a:blip r:embed="rId2"/>
          <a:stretch>
            <a:fillRect/>
          </a:stretch>
        </p:blipFill>
        <p:spPr>
          <a:xfrm>
            <a:off x="0" y="2"/>
            <a:ext cx="4572000" cy="6858000"/>
          </a:xfrm>
          <a:prstGeom prst="rect">
            <a:avLst/>
          </a:prstGeom>
        </p:spPr>
      </p:pic>
      <p:sp>
        <p:nvSpPr>
          <p:cNvPr id="3" name="Text 0">
            <a:extLst>
              <a:ext uri="{FF2B5EF4-FFF2-40B4-BE49-F238E27FC236}">
                <a16:creationId xmlns:a16="http://schemas.microsoft.com/office/drawing/2014/main" id="{E61BC87A-BA89-CF73-B51B-D9884D4F79D1}"/>
              </a:ext>
            </a:extLst>
          </p:cNvPr>
          <p:cNvSpPr/>
          <p:nvPr/>
        </p:nvSpPr>
        <p:spPr>
          <a:xfrm>
            <a:off x="5664638" y="384041"/>
            <a:ext cx="6044754" cy="2030551"/>
          </a:xfrm>
          <a:prstGeom prst="rect">
            <a:avLst/>
          </a:prstGeom>
          <a:noFill/>
          <a:ln/>
        </p:spPr>
        <p:txBody>
          <a:bodyPr wrap="square" lIns="0" tIns="0" rIns="0" bIns="0" rtlCol="0" anchor="t"/>
          <a:lstStyle/>
          <a:p>
            <a:pPr algn="ctr"/>
            <a:r>
              <a:rPr lang="en-US" sz="3600" b="1" kern="0" spc="-60" dirty="0">
                <a:solidFill>
                  <a:srgbClr val="000000"/>
                </a:solidFill>
                <a:latin typeface="Montserrat Bold" pitchFamily="34" charset="0"/>
                <a:ea typeface="Montserrat Bold" pitchFamily="34" charset="-122"/>
                <a:cs typeface="Montserrat Bold" pitchFamily="34" charset="-120"/>
              </a:rPr>
              <a:t>AmnioTrack:</a:t>
            </a:r>
            <a:r>
              <a:rPr lang="en-US" sz="3200" b="1" kern="0" spc="-60" dirty="0">
                <a:solidFill>
                  <a:srgbClr val="000000"/>
                </a:solidFill>
                <a:latin typeface="Montserrat Bold" pitchFamily="34" charset="0"/>
                <a:ea typeface="Montserrat Bold" pitchFamily="34" charset="-122"/>
                <a:cs typeface="Montserrat Bold" pitchFamily="34" charset="-120"/>
              </a:rPr>
              <a:t> </a:t>
            </a:r>
            <a:r>
              <a:rPr lang="en-US" sz="2800" b="1" kern="0" spc="-60" dirty="0">
                <a:solidFill>
                  <a:srgbClr val="000000"/>
                </a:solidFill>
                <a:latin typeface="Montserrat Bold" pitchFamily="34" charset="0"/>
                <a:ea typeface="Montserrat Bold" pitchFamily="34" charset="-122"/>
                <a:cs typeface="Montserrat Bold" pitchFamily="34" charset="-120"/>
              </a:rPr>
              <a:t>Revolutionizing Amniotic Fluid Monitoring</a:t>
            </a:r>
            <a:endParaRPr lang="en-US" sz="2800" dirty="0"/>
          </a:p>
        </p:txBody>
      </p:sp>
      <p:sp>
        <p:nvSpPr>
          <p:cNvPr id="4" name="Text 1">
            <a:extLst>
              <a:ext uri="{FF2B5EF4-FFF2-40B4-BE49-F238E27FC236}">
                <a16:creationId xmlns:a16="http://schemas.microsoft.com/office/drawing/2014/main" id="{9D6E7A5C-8FB8-D427-8A94-72BBC237FCCB}"/>
              </a:ext>
            </a:extLst>
          </p:cNvPr>
          <p:cNvSpPr/>
          <p:nvPr/>
        </p:nvSpPr>
        <p:spPr>
          <a:xfrm>
            <a:off x="5664636" y="2455285"/>
            <a:ext cx="6044754" cy="2030551"/>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An innovative solution for continuous amniotic fluid monitoring. Our team has developed a groundbreaking technology to enhance prenatal care and reduce risks associated with abnormal amniotic fluid levels.</a:t>
            </a:r>
            <a:endParaRPr lang="en-US" sz="1900" dirty="0"/>
          </a:p>
        </p:txBody>
      </p:sp>
      <p:sp>
        <p:nvSpPr>
          <p:cNvPr id="5" name="Shape 2">
            <a:extLst>
              <a:ext uri="{FF2B5EF4-FFF2-40B4-BE49-F238E27FC236}">
                <a16:creationId xmlns:a16="http://schemas.microsoft.com/office/drawing/2014/main" id="{0482CC18-3775-52FB-1732-A05D29CF7EBD}"/>
              </a:ext>
            </a:extLst>
          </p:cNvPr>
          <p:cNvSpPr/>
          <p:nvPr/>
        </p:nvSpPr>
        <p:spPr>
          <a:xfrm>
            <a:off x="5664640" y="6403959"/>
            <a:ext cx="321909" cy="251060"/>
          </a:xfrm>
          <a:prstGeom prst="roundRect">
            <a:avLst>
              <a:gd name="adj" fmla="val 23151155"/>
            </a:avLst>
          </a:prstGeom>
          <a:noFill/>
          <a:ln w="7620">
            <a:solidFill>
              <a:srgbClr val="FFFFFF"/>
            </a:solidFill>
            <a:prstDash val="solid"/>
          </a:ln>
        </p:spPr>
      </p:sp>
      <p:sp>
        <p:nvSpPr>
          <p:cNvPr id="7" name="Text 3">
            <a:extLst>
              <a:ext uri="{FF2B5EF4-FFF2-40B4-BE49-F238E27FC236}">
                <a16:creationId xmlns:a16="http://schemas.microsoft.com/office/drawing/2014/main" id="{C6DBA9D3-AB64-6C79-86AF-DD7DD6CC809A}"/>
              </a:ext>
            </a:extLst>
          </p:cNvPr>
          <p:cNvSpPr/>
          <p:nvPr/>
        </p:nvSpPr>
        <p:spPr>
          <a:xfrm>
            <a:off x="5848355" y="4332716"/>
            <a:ext cx="4824411" cy="2322306"/>
          </a:xfrm>
          <a:prstGeom prst="rect">
            <a:avLst/>
          </a:prstGeom>
          <a:noFill/>
          <a:ln/>
        </p:spPr>
        <p:txBody>
          <a:bodyPr wrap="none" lIns="0" tIns="0" rIns="0" bIns="0" rtlCol="0" anchor="t"/>
          <a:lstStyle/>
          <a:p>
            <a:pPr algn="ctr">
              <a:lnSpc>
                <a:spcPts val="3401"/>
              </a:lnSpc>
            </a:pPr>
            <a:r>
              <a:rPr lang="en-US" sz="2400" b="1" dirty="0">
                <a:solidFill>
                  <a:srgbClr val="3D3838"/>
                </a:solidFill>
                <a:latin typeface="Source Sans Pro Bold" pitchFamily="34" charset="0"/>
                <a:ea typeface="Source Sans Pro Bold" pitchFamily="34" charset="-122"/>
                <a:cs typeface="Source Sans Pro Bold" pitchFamily="34" charset="-120"/>
              </a:rPr>
              <a:t>By, </a:t>
            </a:r>
          </a:p>
          <a:p>
            <a:pPr algn="ctr">
              <a:lnSpc>
                <a:spcPts val="3401"/>
              </a:lnSpc>
            </a:pPr>
            <a:r>
              <a:rPr lang="en-US" sz="2400" b="1" dirty="0">
                <a:solidFill>
                  <a:srgbClr val="3D3838"/>
                </a:solidFill>
                <a:latin typeface="Source Sans Pro Bold" pitchFamily="34" charset="0"/>
                <a:ea typeface="Source Sans Pro Bold" pitchFamily="34" charset="-122"/>
                <a:cs typeface="Source Sans Pro Bold" pitchFamily="34" charset="-120"/>
              </a:rPr>
              <a:t>Abu Bakar </a:t>
            </a:r>
            <a:r>
              <a:rPr lang="en-US" sz="2400" b="1" dirty="0" err="1">
                <a:solidFill>
                  <a:srgbClr val="3D3838"/>
                </a:solidFill>
                <a:latin typeface="Source Sans Pro Bold" pitchFamily="34" charset="0"/>
                <a:ea typeface="Source Sans Pro Bold" pitchFamily="34" charset="-122"/>
                <a:cs typeface="Source Sans Pro Bold" pitchFamily="34" charset="-120"/>
              </a:rPr>
              <a:t>Siddik</a:t>
            </a:r>
            <a:endParaRPr lang="en-US" sz="2400" b="1" dirty="0">
              <a:solidFill>
                <a:srgbClr val="3D3838"/>
              </a:solidFill>
              <a:latin typeface="Source Sans Pro Bold" pitchFamily="34" charset="0"/>
              <a:ea typeface="Source Sans Pro Bold" pitchFamily="34" charset="-122"/>
              <a:cs typeface="Source Sans Pro Bold" pitchFamily="34" charset="-120"/>
            </a:endParaRPr>
          </a:p>
          <a:p>
            <a:pPr algn="ctr">
              <a:lnSpc>
                <a:spcPts val="3401"/>
              </a:lnSpc>
            </a:pPr>
            <a:r>
              <a:rPr lang="en-US" sz="2400" b="1" dirty="0">
                <a:solidFill>
                  <a:srgbClr val="3D3838"/>
                </a:solidFill>
                <a:latin typeface="Source Sans Pro Bold" pitchFamily="34" charset="0"/>
                <a:ea typeface="Source Sans Pro Bold" pitchFamily="34" charset="-122"/>
              </a:rPr>
              <a:t>Manmeet Kaur</a:t>
            </a:r>
          </a:p>
          <a:p>
            <a:pPr algn="ctr">
              <a:lnSpc>
                <a:spcPts val="3401"/>
              </a:lnSpc>
            </a:pPr>
            <a:r>
              <a:rPr lang="en-US" sz="2400" b="1" dirty="0" err="1">
                <a:solidFill>
                  <a:srgbClr val="3D3838"/>
                </a:solidFill>
                <a:latin typeface="Source Sans Pro Bold" pitchFamily="34" charset="0"/>
                <a:ea typeface="Source Sans Pro Bold" pitchFamily="34" charset="-122"/>
              </a:rPr>
              <a:t>Khandaker</a:t>
            </a:r>
            <a:r>
              <a:rPr lang="en-US" sz="2400" b="1" dirty="0">
                <a:solidFill>
                  <a:srgbClr val="3D3838"/>
                </a:solidFill>
                <a:latin typeface="Source Sans Pro Bold" pitchFamily="34" charset="0"/>
                <a:ea typeface="Source Sans Pro Bold" pitchFamily="34" charset="-122"/>
              </a:rPr>
              <a:t> Fahima Ahmad</a:t>
            </a:r>
            <a:endParaRPr lang="en-US" sz="2400" dirty="0"/>
          </a:p>
        </p:txBody>
      </p:sp>
    </p:spTree>
    <p:extLst>
      <p:ext uri="{BB962C8B-B14F-4D97-AF65-F5344CB8AC3E}">
        <p14:creationId xmlns:p14="http://schemas.microsoft.com/office/powerpoint/2010/main" val="26422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0" descr="preencoded.png">
            <a:extLst>
              <a:ext uri="{FF2B5EF4-FFF2-40B4-BE49-F238E27FC236}">
                <a16:creationId xmlns:a16="http://schemas.microsoft.com/office/drawing/2014/main" id="{1738161F-F21B-EA4E-6990-88CE085A4127}"/>
              </a:ext>
            </a:extLst>
          </p:cNvPr>
          <p:cNvPicPr>
            <a:picLocks noChangeAspect="1"/>
          </p:cNvPicPr>
          <p:nvPr/>
        </p:nvPicPr>
        <p:blipFill>
          <a:blip r:embed="rId2"/>
          <a:stretch>
            <a:fillRect/>
          </a:stretch>
        </p:blipFill>
        <p:spPr>
          <a:xfrm>
            <a:off x="7620000" y="2"/>
            <a:ext cx="4572000" cy="6858000"/>
          </a:xfrm>
          <a:prstGeom prst="rect">
            <a:avLst/>
          </a:prstGeom>
        </p:spPr>
      </p:pic>
      <p:sp>
        <p:nvSpPr>
          <p:cNvPr id="17" name="Text 0">
            <a:extLst>
              <a:ext uri="{FF2B5EF4-FFF2-40B4-BE49-F238E27FC236}">
                <a16:creationId xmlns:a16="http://schemas.microsoft.com/office/drawing/2014/main" id="{90720780-FCDF-0EBB-C51A-44AB7F3DA7AB}"/>
              </a:ext>
            </a:extLst>
          </p:cNvPr>
          <p:cNvSpPr/>
          <p:nvPr/>
        </p:nvSpPr>
        <p:spPr>
          <a:xfrm>
            <a:off x="271216" y="408407"/>
            <a:ext cx="3648011" cy="436165"/>
          </a:xfrm>
          <a:prstGeom prst="rect">
            <a:avLst/>
          </a:prstGeom>
          <a:noFill/>
          <a:ln/>
        </p:spPr>
        <p:txBody>
          <a:bodyPr wrap="none" lIns="0" tIns="0" rIns="0" bIns="0" rtlCol="0" anchor="t"/>
          <a:lstStyle/>
          <a:p>
            <a:pPr>
              <a:lnSpc>
                <a:spcPts val="4100"/>
              </a:lnSpc>
            </a:pPr>
            <a:r>
              <a:rPr lang="en-US" sz="3250" b="1" kern="0" spc="-34" dirty="0">
                <a:solidFill>
                  <a:srgbClr val="000000"/>
                </a:solidFill>
                <a:latin typeface="Montserrat Bold" pitchFamily="34" charset="0"/>
                <a:ea typeface="Montserrat Bold" pitchFamily="34" charset="-122"/>
                <a:cs typeface="Montserrat Bold" pitchFamily="34" charset="-120"/>
              </a:rPr>
              <a:t>Challenges and Future Directions</a:t>
            </a:r>
            <a:endParaRPr lang="en-US" sz="3250" dirty="0"/>
          </a:p>
        </p:txBody>
      </p:sp>
      <p:pic>
        <p:nvPicPr>
          <p:cNvPr id="18" name="Image 1" descr="preencoded.png">
            <a:extLst>
              <a:ext uri="{FF2B5EF4-FFF2-40B4-BE49-F238E27FC236}">
                <a16:creationId xmlns:a16="http://schemas.microsoft.com/office/drawing/2014/main" id="{0F160A85-53F1-6E21-1BBD-5B4360B4915D}"/>
              </a:ext>
            </a:extLst>
          </p:cNvPr>
          <p:cNvPicPr>
            <a:picLocks noChangeAspect="1"/>
          </p:cNvPicPr>
          <p:nvPr/>
        </p:nvPicPr>
        <p:blipFill>
          <a:blip r:embed="rId3"/>
          <a:stretch>
            <a:fillRect/>
          </a:stretch>
        </p:blipFill>
        <p:spPr>
          <a:xfrm>
            <a:off x="10291" y="1139053"/>
            <a:ext cx="767657" cy="1228229"/>
          </a:xfrm>
          <a:prstGeom prst="rect">
            <a:avLst/>
          </a:prstGeom>
        </p:spPr>
      </p:pic>
      <p:sp>
        <p:nvSpPr>
          <p:cNvPr id="19" name="Text 1">
            <a:extLst>
              <a:ext uri="{FF2B5EF4-FFF2-40B4-BE49-F238E27FC236}">
                <a16:creationId xmlns:a16="http://schemas.microsoft.com/office/drawing/2014/main" id="{871619F2-783B-A182-BBAC-6028B899827C}"/>
              </a:ext>
            </a:extLst>
          </p:cNvPr>
          <p:cNvSpPr/>
          <p:nvPr/>
        </p:nvSpPr>
        <p:spPr>
          <a:xfrm>
            <a:off x="1207823" y="1323243"/>
            <a:ext cx="1119909" cy="217982"/>
          </a:xfrm>
          <a:prstGeom prst="rect">
            <a:avLst/>
          </a:prstGeom>
          <a:noFill/>
          <a:ln/>
        </p:spPr>
        <p:txBody>
          <a:bodyPr wrap="none" lIns="0" tIns="0" rIns="0" bIns="0" rtlCol="0" anchor="t"/>
          <a:lstStyle/>
          <a:p>
            <a:pPr>
              <a:lnSpc>
                <a:spcPts val="2050"/>
              </a:lnSpc>
            </a:pPr>
            <a:r>
              <a:rPr lang="en-US" sz="1600" b="1" kern="0" spc="-16" dirty="0">
                <a:solidFill>
                  <a:srgbClr val="3D3838"/>
                </a:solidFill>
                <a:latin typeface="Montserrat Bold" pitchFamily="34" charset="0"/>
                <a:ea typeface="Montserrat Bold" pitchFamily="34" charset="-122"/>
                <a:cs typeface="Montserrat Bold" pitchFamily="34" charset="-120"/>
              </a:rPr>
              <a:t>Regulatory Approval</a:t>
            </a:r>
            <a:endParaRPr lang="en-US" sz="1600" dirty="0"/>
          </a:p>
        </p:txBody>
      </p:sp>
      <p:sp>
        <p:nvSpPr>
          <p:cNvPr id="20" name="Text 2">
            <a:extLst>
              <a:ext uri="{FF2B5EF4-FFF2-40B4-BE49-F238E27FC236}">
                <a16:creationId xmlns:a16="http://schemas.microsoft.com/office/drawing/2014/main" id="{01B04E32-8198-54A8-200A-83AD95312068}"/>
              </a:ext>
            </a:extLst>
          </p:cNvPr>
          <p:cNvSpPr/>
          <p:nvPr/>
        </p:nvSpPr>
        <p:spPr>
          <a:xfrm>
            <a:off x="1207821" y="1695312"/>
            <a:ext cx="3364181" cy="230188"/>
          </a:xfrm>
          <a:prstGeom prst="rect">
            <a:avLst/>
          </a:prstGeom>
          <a:noFill/>
          <a:ln/>
        </p:spPr>
        <p:txBody>
          <a:bodyPr wrap="none" lIns="0" tIns="0" rIns="0" bIns="0" rtlCol="0" anchor="t"/>
          <a:lstStyle/>
          <a:p>
            <a:pPr>
              <a:lnSpc>
                <a:spcPts val="2149"/>
              </a:lnSpc>
            </a:pPr>
            <a:r>
              <a:rPr lang="en-US" sz="1451" dirty="0">
                <a:solidFill>
                  <a:srgbClr val="3D3838"/>
                </a:solidFill>
                <a:latin typeface="Source Sans Pro" pitchFamily="34" charset="0"/>
                <a:ea typeface="Source Sans Pro" pitchFamily="34" charset="-122"/>
                <a:cs typeface="Source Sans Pro" pitchFamily="34" charset="-120"/>
              </a:rPr>
              <a:t>Navigate FDA and international regulatory processes for medical device approval.</a:t>
            </a:r>
            <a:endParaRPr lang="en-US" sz="1451" dirty="0"/>
          </a:p>
        </p:txBody>
      </p:sp>
      <p:pic>
        <p:nvPicPr>
          <p:cNvPr id="21" name="Image 2" descr="preencoded.png">
            <a:extLst>
              <a:ext uri="{FF2B5EF4-FFF2-40B4-BE49-F238E27FC236}">
                <a16:creationId xmlns:a16="http://schemas.microsoft.com/office/drawing/2014/main" id="{C296CDE7-7C20-1817-B368-CD5FDA9D8556}"/>
              </a:ext>
            </a:extLst>
          </p:cNvPr>
          <p:cNvPicPr>
            <a:picLocks noChangeAspect="1"/>
          </p:cNvPicPr>
          <p:nvPr/>
        </p:nvPicPr>
        <p:blipFill>
          <a:blip r:embed="rId4"/>
          <a:stretch>
            <a:fillRect/>
          </a:stretch>
        </p:blipFill>
        <p:spPr>
          <a:xfrm>
            <a:off x="10291" y="2517915"/>
            <a:ext cx="767657" cy="1228229"/>
          </a:xfrm>
          <a:prstGeom prst="rect">
            <a:avLst/>
          </a:prstGeom>
        </p:spPr>
      </p:pic>
      <p:sp>
        <p:nvSpPr>
          <p:cNvPr id="22" name="Text 3">
            <a:extLst>
              <a:ext uri="{FF2B5EF4-FFF2-40B4-BE49-F238E27FC236}">
                <a16:creationId xmlns:a16="http://schemas.microsoft.com/office/drawing/2014/main" id="{5ECB9F86-9572-AB78-8316-5FA4AE1A8BD5}"/>
              </a:ext>
            </a:extLst>
          </p:cNvPr>
          <p:cNvSpPr/>
          <p:nvPr/>
        </p:nvSpPr>
        <p:spPr>
          <a:xfrm>
            <a:off x="1207822" y="2702107"/>
            <a:ext cx="1058053" cy="217982"/>
          </a:xfrm>
          <a:prstGeom prst="rect">
            <a:avLst/>
          </a:prstGeom>
          <a:noFill/>
          <a:ln/>
        </p:spPr>
        <p:txBody>
          <a:bodyPr wrap="none" lIns="0" tIns="0" rIns="0" bIns="0" rtlCol="0" anchor="t"/>
          <a:lstStyle/>
          <a:p>
            <a:pPr>
              <a:lnSpc>
                <a:spcPts val="2050"/>
              </a:lnSpc>
            </a:pPr>
            <a:r>
              <a:rPr lang="en-US" sz="1600" b="1" kern="0" spc="-16" dirty="0">
                <a:solidFill>
                  <a:srgbClr val="3D3838"/>
                </a:solidFill>
                <a:latin typeface="Montserrat Bold" pitchFamily="34" charset="0"/>
                <a:ea typeface="Montserrat Bold" pitchFamily="34" charset="-122"/>
                <a:cs typeface="Montserrat Bold" pitchFamily="34" charset="-120"/>
              </a:rPr>
              <a:t>Clinical Trials</a:t>
            </a:r>
            <a:endParaRPr lang="en-US" sz="1600" dirty="0"/>
          </a:p>
        </p:txBody>
      </p:sp>
      <p:sp>
        <p:nvSpPr>
          <p:cNvPr id="23" name="Text 4">
            <a:extLst>
              <a:ext uri="{FF2B5EF4-FFF2-40B4-BE49-F238E27FC236}">
                <a16:creationId xmlns:a16="http://schemas.microsoft.com/office/drawing/2014/main" id="{CA7D2D7D-8A8C-CE22-D1F4-5F5577D7F193}"/>
              </a:ext>
            </a:extLst>
          </p:cNvPr>
          <p:cNvSpPr/>
          <p:nvPr/>
        </p:nvSpPr>
        <p:spPr>
          <a:xfrm>
            <a:off x="1207821" y="3074176"/>
            <a:ext cx="3364181" cy="230188"/>
          </a:xfrm>
          <a:prstGeom prst="rect">
            <a:avLst/>
          </a:prstGeom>
          <a:noFill/>
          <a:ln/>
        </p:spPr>
        <p:txBody>
          <a:bodyPr wrap="none" lIns="0" tIns="0" rIns="0" bIns="0" rtlCol="0" anchor="t"/>
          <a:lstStyle/>
          <a:p>
            <a:pPr>
              <a:lnSpc>
                <a:spcPts val="2149"/>
              </a:lnSpc>
            </a:pPr>
            <a:r>
              <a:rPr lang="en-US" sz="1451" dirty="0">
                <a:solidFill>
                  <a:srgbClr val="3D3838"/>
                </a:solidFill>
                <a:latin typeface="Source Sans Pro" pitchFamily="34" charset="0"/>
                <a:ea typeface="Source Sans Pro" pitchFamily="34" charset="-122"/>
                <a:cs typeface="Source Sans Pro" pitchFamily="34" charset="-120"/>
              </a:rPr>
              <a:t>Conduct extensive trials to validate AmnioAI's accuracy and effectiveness.</a:t>
            </a:r>
            <a:endParaRPr lang="en-US" sz="1451" dirty="0"/>
          </a:p>
        </p:txBody>
      </p:sp>
      <p:pic>
        <p:nvPicPr>
          <p:cNvPr id="24" name="Image 3" descr="preencoded.png">
            <a:extLst>
              <a:ext uri="{FF2B5EF4-FFF2-40B4-BE49-F238E27FC236}">
                <a16:creationId xmlns:a16="http://schemas.microsoft.com/office/drawing/2014/main" id="{9E581AD2-F84E-8CCB-6DA3-7E33B27DF208}"/>
              </a:ext>
            </a:extLst>
          </p:cNvPr>
          <p:cNvPicPr>
            <a:picLocks noChangeAspect="1"/>
          </p:cNvPicPr>
          <p:nvPr/>
        </p:nvPicPr>
        <p:blipFill>
          <a:blip r:embed="rId5"/>
          <a:stretch>
            <a:fillRect/>
          </a:stretch>
        </p:blipFill>
        <p:spPr>
          <a:xfrm>
            <a:off x="10291" y="4020720"/>
            <a:ext cx="767657" cy="1228229"/>
          </a:xfrm>
          <a:prstGeom prst="rect">
            <a:avLst/>
          </a:prstGeom>
        </p:spPr>
      </p:pic>
      <p:sp>
        <p:nvSpPr>
          <p:cNvPr id="25" name="Text 5">
            <a:extLst>
              <a:ext uri="{FF2B5EF4-FFF2-40B4-BE49-F238E27FC236}">
                <a16:creationId xmlns:a16="http://schemas.microsoft.com/office/drawing/2014/main" id="{9E36BDC9-1271-6C31-5923-B7D0B4078064}"/>
              </a:ext>
            </a:extLst>
          </p:cNvPr>
          <p:cNvSpPr/>
          <p:nvPr/>
        </p:nvSpPr>
        <p:spPr>
          <a:xfrm>
            <a:off x="1207822" y="4204910"/>
            <a:ext cx="1058053" cy="217982"/>
          </a:xfrm>
          <a:prstGeom prst="rect">
            <a:avLst/>
          </a:prstGeom>
          <a:noFill/>
          <a:ln/>
        </p:spPr>
        <p:txBody>
          <a:bodyPr wrap="none" lIns="0" tIns="0" rIns="0" bIns="0" rtlCol="0" anchor="t"/>
          <a:lstStyle/>
          <a:p>
            <a:pPr>
              <a:lnSpc>
                <a:spcPts val="2050"/>
              </a:lnSpc>
            </a:pPr>
            <a:r>
              <a:rPr lang="en-US" sz="1600" b="1" kern="0" spc="-16" dirty="0">
                <a:solidFill>
                  <a:srgbClr val="3D3838"/>
                </a:solidFill>
                <a:latin typeface="Montserrat Bold" pitchFamily="34" charset="0"/>
                <a:ea typeface="Montserrat Bold" pitchFamily="34" charset="-122"/>
                <a:cs typeface="Montserrat Bold" pitchFamily="34" charset="-120"/>
              </a:rPr>
              <a:t>Integration</a:t>
            </a:r>
            <a:endParaRPr lang="en-US" sz="1600" dirty="0"/>
          </a:p>
        </p:txBody>
      </p:sp>
      <p:sp>
        <p:nvSpPr>
          <p:cNvPr id="26" name="Text 6">
            <a:extLst>
              <a:ext uri="{FF2B5EF4-FFF2-40B4-BE49-F238E27FC236}">
                <a16:creationId xmlns:a16="http://schemas.microsoft.com/office/drawing/2014/main" id="{F32C8C11-F4F8-0707-4C87-E46322360F95}"/>
              </a:ext>
            </a:extLst>
          </p:cNvPr>
          <p:cNvSpPr/>
          <p:nvPr/>
        </p:nvSpPr>
        <p:spPr>
          <a:xfrm>
            <a:off x="1207821" y="4576980"/>
            <a:ext cx="3364181" cy="230188"/>
          </a:xfrm>
          <a:prstGeom prst="rect">
            <a:avLst/>
          </a:prstGeom>
          <a:noFill/>
          <a:ln/>
        </p:spPr>
        <p:txBody>
          <a:bodyPr wrap="none" lIns="0" tIns="0" rIns="0" bIns="0" rtlCol="0" anchor="t"/>
          <a:lstStyle/>
          <a:p>
            <a:pPr>
              <a:lnSpc>
                <a:spcPts val="2149"/>
              </a:lnSpc>
            </a:pPr>
            <a:r>
              <a:rPr lang="en-US" sz="1451" dirty="0">
                <a:solidFill>
                  <a:srgbClr val="3D3838"/>
                </a:solidFill>
                <a:latin typeface="Source Sans Pro" pitchFamily="34" charset="0"/>
                <a:ea typeface="Source Sans Pro" pitchFamily="34" charset="-122"/>
                <a:cs typeface="Source Sans Pro" pitchFamily="34" charset="-120"/>
              </a:rPr>
              <a:t>Seamlessly integrate AmnioAI with existing healthcare systems and EHRs.</a:t>
            </a:r>
            <a:endParaRPr lang="en-US" sz="1451" dirty="0"/>
          </a:p>
        </p:txBody>
      </p:sp>
      <p:pic>
        <p:nvPicPr>
          <p:cNvPr id="27" name="Image 4" descr="preencoded.png">
            <a:extLst>
              <a:ext uri="{FF2B5EF4-FFF2-40B4-BE49-F238E27FC236}">
                <a16:creationId xmlns:a16="http://schemas.microsoft.com/office/drawing/2014/main" id="{6747E0F1-37C2-4EDE-10D4-2E857D150555}"/>
              </a:ext>
            </a:extLst>
          </p:cNvPr>
          <p:cNvPicPr>
            <a:picLocks noChangeAspect="1"/>
          </p:cNvPicPr>
          <p:nvPr/>
        </p:nvPicPr>
        <p:blipFill>
          <a:blip r:embed="rId6"/>
          <a:stretch>
            <a:fillRect/>
          </a:stretch>
        </p:blipFill>
        <p:spPr>
          <a:xfrm>
            <a:off x="10291" y="5534761"/>
            <a:ext cx="767657" cy="1228229"/>
          </a:xfrm>
          <a:prstGeom prst="rect">
            <a:avLst/>
          </a:prstGeom>
        </p:spPr>
      </p:pic>
      <p:sp>
        <p:nvSpPr>
          <p:cNvPr id="28" name="Text 7">
            <a:extLst>
              <a:ext uri="{FF2B5EF4-FFF2-40B4-BE49-F238E27FC236}">
                <a16:creationId xmlns:a16="http://schemas.microsoft.com/office/drawing/2014/main" id="{E9CAF9C7-D56F-BA8F-D672-7A4215642041}"/>
              </a:ext>
            </a:extLst>
          </p:cNvPr>
          <p:cNvSpPr/>
          <p:nvPr/>
        </p:nvSpPr>
        <p:spPr>
          <a:xfrm>
            <a:off x="1207822" y="5718951"/>
            <a:ext cx="1058053" cy="217982"/>
          </a:xfrm>
          <a:prstGeom prst="rect">
            <a:avLst/>
          </a:prstGeom>
          <a:noFill/>
          <a:ln/>
        </p:spPr>
        <p:txBody>
          <a:bodyPr wrap="none" lIns="0" tIns="0" rIns="0" bIns="0" rtlCol="0" anchor="t"/>
          <a:lstStyle/>
          <a:p>
            <a:pPr>
              <a:lnSpc>
                <a:spcPts val="2050"/>
              </a:lnSpc>
            </a:pPr>
            <a:r>
              <a:rPr lang="en-US" sz="1600" b="1" kern="0" spc="-16" dirty="0">
                <a:solidFill>
                  <a:srgbClr val="3D3838"/>
                </a:solidFill>
                <a:latin typeface="Montserrat Bold" pitchFamily="34" charset="0"/>
                <a:ea typeface="Montserrat Bold" pitchFamily="34" charset="-122"/>
                <a:cs typeface="Montserrat Bold" pitchFamily="34" charset="-120"/>
              </a:rPr>
              <a:t>Future Features</a:t>
            </a:r>
            <a:endParaRPr lang="en-US" sz="1600" dirty="0"/>
          </a:p>
        </p:txBody>
      </p:sp>
      <p:sp>
        <p:nvSpPr>
          <p:cNvPr id="29" name="Text 8">
            <a:extLst>
              <a:ext uri="{FF2B5EF4-FFF2-40B4-BE49-F238E27FC236}">
                <a16:creationId xmlns:a16="http://schemas.microsoft.com/office/drawing/2014/main" id="{35FB9B54-1C5D-34EF-9E3C-CC5D415B3DEF}"/>
              </a:ext>
            </a:extLst>
          </p:cNvPr>
          <p:cNvSpPr/>
          <p:nvPr/>
        </p:nvSpPr>
        <p:spPr>
          <a:xfrm>
            <a:off x="1207821" y="6091022"/>
            <a:ext cx="5978793" cy="460375"/>
          </a:xfrm>
          <a:prstGeom prst="rect">
            <a:avLst/>
          </a:prstGeom>
          <a:noFill/>
          <a:ln/>
        </p:spPr>
        <p:txBody>
          <a:bodyPr wrap="square" lIns="0" tIns="0" rIns="0" bIns="0" rtlCol="0" anchor="t"/>
          <a:lstStyle/>
          <a:p>
            <a:pPr>
              <a:lnSpc>
                <a:spcPts val="2149"/>
              </a:lnSpc>
            </a:pPr>
            <a:r>
              <a:rPr lang="en-US" sz="1451" dirty="0">
                <a:solidFill>
                  <a:srgbClr val="3D3838"/>
                </a:solidFill>
                <a:latin typeface="Source Sans Pro" pitchFamily="34" charset="0"/>
                <a:ea typeface="Source Sans Pro" pitchFamily="34" charset="-122"/>
                <a:cs typeface="Source Sans Pro" pitchFamily="34" charset="-120"/>
              </a:rPr>
              <a:t>Explore additional pregnancy monitoring capabilities, such as fetal movement tracking.</a:t>
            </a:r>
            <a:endParaRPr lang="en-US" sz="1451" dirty="0"/>
          </a:p>
        </p:txBody>
      </p:sp>
    </p:spTree>
    <p:extLst>
      <p:ext uri="{BB962C8B-B14F-4D97-AF65-F5344CB8AC3E}">
        <p14:creationId xmlns:p14="http://schemas.microsoft.com/office/powerpoint/2010/main" val="1797922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477AE47-F320-A816-4F76-753B9C09AE12}"/>
              </a:ext>
            </a:extLst>
          </p:cNvPr>
          <p:cNvPicPr>
            <a:picLocks noChangeAspect="1"/>
          </p:cNvPicPr>
          <p:nvPr/>
        </p:nvPicPr>
        <p:blipFill>
          <a:blip r:embed="rId3"/>
          <a:stretch>
            <a:fillRect/>
          </a:stretch>
        </p:blipFill>
        <p:spPr>
          <a:xfrm>
            <a:off x="0" y="2"/>
            <a:ext cx="4572000" cy="6858000"/>
          </a:xfrm>
          <a:prstGeom prst="rect">
            <a:avLst/>
          </a:prstGeom>
        </p:spPr>
      </p:pic>
      <p:sp>
        <p:nvSpPr>
          <p:cNvPr id="3" name="Text 0">
            <a:extLst>
              <a:ext uri="{FF2B5EF4-FFF2-40B4-BE49-F238E27FC236}">
                <a16:creationId xmlns:a16="http://schemas.microsoft.com/office/drawing/2014/main" id="{7100A6C7-10F9-0589-2036-EE20D0A63B44}"/>
              </a:ext>
            </a:extLst>
          </p:cNvPr>
          <p:cNvSpPr/>
          <p:nvPr/>
        </p:nvSpPr>
        <p:spPr>
          <a:xfrm>
            <a:off x="5377983" y="886088"/>
            <a:ext cx="5017026" cy="584498"/>
          </a:xfrm>
          <a:prstGeom prst="rect">
            <a:avLst/>
          </a:prstGeom>
          <a:noFill/>
          <a:ln/>
        </p:spPr>
        <p:txBody>
          <a:bodyPr wrap="none" lIns="0" tIns="0" rIns="0" bIns="0" rtlCol="0" anchor="t"/>
          <a:lstStyle/>
          <a:p>
            <a:pPr>
              <a:lnSpc>
                <a:spcPts val="5501"/>
              </a:lnSpc>
            </a:pPr>
            <a:r>
              <a:rPr lang="en-US" sz="4400" b="1" kern="0" spc="-44" dirty="0">
                <a:solidFill>
                  <a:srgbClr val="000000"/>
                </a:solidFill>
                <a:latin typeface="Montserrat Bold" pitchFamily="34" charset="0"/>
                <a:ea typeface="Montserrat Bold" pitchFamily="34" charset="-122"/>
                <a:cs typeface="Montserrat Bold" pitchFamily="34" charset="-120"/>
              </a:rPr>
              <a:t>Market Analysis</a:t>
            </a:r>
            <a:endParaRPr lang="en-US" sz="4400" dirty="0"/>
          </a:p>
        </p:txBody>
      </p:sp>
      <p:sp>
        <p:nvSpPr>
          <p:cNvPr id="4" name="Shape 1">
            <a:extLst>
              <a:ext uri="{FF2B5EF4-FFF2-40B4-BE49-F238E27FC236}">
                <a16:creationId xmlns:a16="http://schemas.microsoft.com/office/drawing/2014/main" id="{4965354E-12FA-529F-0CFA-B77C3F2792D7}"/>
              </a:ext>
            </a:extLst>
          </p:cNvPr>
          <p:cNvSpPr/>
          <p:nvPr/>
        </p:nvSpPr>
        <p:spPr>
          <a:xfrm>
            <a:off x="5247353" y="1855817"/>
            <a:ext cx="6509220" cy="4014146"/>
          </a:xfrm>
          <a:prstGeom prst="roundRect">
            <a:avLst>
              <a:gd name="adj" fmla="val 1058"/>
            </a:avLst>
          </a:prstGeom>
          <a:noFill/>
          <a:ln w="15240">
            <a:solidFill>
              <a:srgbClr val="000000">
                <a:alpha val="8000"/>
              </a:srgbClr>
            </a:solidFill>
            <a:prstDash val="solid"/>
          </a:ln>
        </p:spPr>
      </p:sp>
      <p:sp>
        <p:nvSpPr>
          <p:cNvPr id="5" name="Shape 2">
            <a:extLst>
              <a:ext uri="{FF2B5EF4-FFF2-40B4-BE49-F238E27FC236}">
                <a16:creationId xmlns:a16="http://schemas.microsoft.com/office/drawing/2014/main" id="{A8DE43AB-8F47-6E48-4EEE-F41A01CD3130}"/>
              </a:ext>
            </a:extLst>
          </p:cNvPr>
          <p:cNvSpPr/>
          <p:nvPr/>
        </p:nvSpPr>
        <p:spPr>
          <a:xfrm>
            <a:off x="5393222" y="1973010"/>
            <a:ext cx="6107348" cy="568226"/>
          </a:xfrm>
          <a:prstGeom prst="rect">
            <a:avLst/>
          </a:prstGeom>
          <a:solidFill>
            <a:srgbClr val="FFFFFF">
              <a:alpha val="4000"/>
            </a:srgbClr>
          </a:solidFill>
          <a:ln/>
        </p:spPr>
      </p:sp>
      <p:sp>
        <p:nvSpPr>
          <p:cNvPr id="6" name="Text 3">
            <a:extLst>
              <a:ext uri="{FF2B5EF4-FFF2-40B4-BE49-F238E27FC236}">
                <a16:creationId xmlns:a16="http://schemas.microsoft.com/office/drawing/2014/main" id="{A96F29B8-F6B2-3E8F-9B25-21C62A0B2408}"/>
              </a:ext>
            </a:extLst>
          </p:cNvPr>
          <p:cNvSpPr/>
          <p:nvPr/>
        </p:nvSpPr>
        <p:spPr>
          <a:xfrm>
            <a:off x="5640040" y="2128744"/>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Global Prenatal Care Market</a:t>
            </a:r>
            <a:endParaRPr lang="en-US" sz="1900" dirty="0"/>
          </a:p>
        </p:txBody>
      </p:sp>
      <p:sp>
        <p:nvSpPr>
          <p:cNvPr id="7" name="Text 4">
            <a:extLst>
              <a:ext uri="{FF2B5EF4-FFF2-40B4-BE49-F238E27FC236}">
                <a16:creationId xmlns:a16="http://schemas.microsoft.com/office/drawing/2014/main" id="{820EB666-CF4C-CA34-5198-1135C9010F30}"/>
              </a:ext>
            </a:extLst>
          </p:cNvPr>
          <p:cNvSpPr/>
          <p:nvPr/>
        </p:nvSpPr>
        <p:spPr>
          <a:xfrm>
            <a:off x="8786493" y="2128744"/>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$6.51 billion by 2032</a:t>
            </a:r>
            <a:endParaRPr lang="en-US" sz="1900" dirty="0"/>
          </a:p>
        </p:txBody>
      </p:sp>
      <p:sp>
        <p:nvSpPr>
          <p:cNvPr id="8" name="Shape 5">
            <a:extLst>
              <a:ext uri="{FF2B5EF4-FFF2-40B4-BE49-F238E27FC236}">
                <a16:creationId xmlns:a16="http://schemas.microsoft.com/office/drawing/2014/main" id="{6647D7FE-1A12-40D1-6CCA-CB86E03404A8}"/>
              </a:ext>
            </a:extLst>
          </p:cNvPr>
          <p:cNvSpPr/>
          <p:nvPr/>
        </p:nvSpPr>
        <p:spPr>
          <a:xfrm>
            <a:off x="5393222" y="2654884"/>
            <a:ext cx="6107348" cy="876894"/>
          </a:xfrm>
          <a:prstGeom prst="rect">
            <a:avLst/>
          </a:prstGeom>
          <a:solidFill>
            <a:srgbClr val="000000">
              <a:alpha val="4000"/>
            </a:srgbClr>
          </a:solidFill>
          <a:ln/>
        </p:spPr>
      </p:sp>
      <p:sp>
        <p:nvSpPr>
          <p:cNvPr id="9" name="Text 6">
            <a:extLst>
              <a:ext uri="{FF2B5EF4-FFF2-40B4-BE49-F238E27FC236}">
                <a16:creationId xmlns:a16="http://schemas.microsoft.com/office/drawing/2014/main" id="{A3E6269C-CA5D-D8FF-7001-8292036C8A0A}"/>
              </a:ext>
            </a:extLst>
          </p:cNvPr>
          <p:cNvSpPr/>
          <p:nvPr/>
        </p:nvSpPr>
        <p:spPr>
          <a:xfrm>
            <a:off x="5640040" y="2810616"/>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Target Audience</a:t>
            </a:r>
            <a:endParaRPr lang="en-US" sz="1900" dirty="0"/>
          </a:p>
        </p:txBody>
      </p:sp>
      <p:sp>
        <p:nvSpPr>
          <p:cNvPr id="10" name="Text 7">
            <a:extLst>
              <a:ext uri="{FF2B5EF4-FFF2-40B4-BE49-F238E27FC236}">
                <a16:creationId xmlns:a16="http://schemas.microsoft.com/office/drawing/2014/main" id="{538E906B-98EC-11C7-533B-2B9D27B852AD}"/>
              </a:ext>
            </a:extLst>
          </p:cNvPr>
          <p:cNvSpPr/>
          <p:nvPr/>
        </p:nvSpPr>
        <p:spPr>
          <a:xfrm>
            <a:off x="9336573" y="2810617"/>
            <a:ext cx="2163998" cy="617339"/>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Pregnant women, OB/GYNs, Hospitals</a:t>
            </a:r>
            <a:endParaRPr lang="en-US" sz="1900" dirty="0"/>
          </a:p>
        </p:txBody>
      </p:sp>
      <p:sp>
        <p:nvSpPr>
          <p:cNvPr id="11" name="Shape 8">
            <a:extLst>
              <a:ext uri="{FF2B5EF4-FFF2-40B4-BE49-F238E27FC236}">
                <a16:creationId xmlns:a16="http://schemas.microsoft.com/office/drawing/2014/main" id="{480BD292-B02F-4B49-3E1C-C9B44EC07C46}"/>
              </a:ext>
            </a:extLst>
          </p:cNvPr>
          <p:cNvSpPr/>
          <p:nvPr/>
        </p:nvSpPr>
        <p:spPr>
          <a:xfrm>
            <a:off x="5393221" y="3707157"/>
            <a:ext cx="6319808" cy="876894"/>
          </a:xfrm>
          <a:prstGeom prst="rect">
            <a:avLst/>
          </a:prstGeom>
          <a:solidFill>
            <a:srgbClr val="FFFFFF">
              <a:alpha val="4000"/>
            </a:srgbClr>
          </a:solidFill>
          <a:ln/>
        </p:spPr>
      </p:sp>
      <p:sp>
        <p:nvSpPr>
          <p:cNvPr id="12" name="Text 9">
            <a:extLst>
              <a:ext uri="{FF2B5EF4-FFF2-40B4-BE49-F238E27FC236}">
                <a16:creationId xmlns:a16="http://schemas.microsoft.com/office/drawing/2014/main" id="{2744D40F-2E21-4131-A3E9-AD0C681A6E10}"/>
              </a:ext>
            </a:extLst>
          </p:cNvPr>
          <p:cNvSpPr/>
          <p:nvPr/>
        </p:nvSpPr>
        <p:spPr>
          <a:xfrm>
            <a:off x="5640040" y="3862890"/>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Competitive Advantage</a:t>
            </a:r>
            <a:endParaRPr lang="en-US" sz="1900" dirty="0"/>
          </a:p>
        </p:txBody>
      </p:sp>
      <p:sp>
        <p:nvSpPr>
          <p:cNvPr id="13" name="Text 10">
            <a:extLst>
              <a:ext uri="{FF2B5EF4-FFF2-40B4-BE49-F238E27FC236}">
                <a16:creationId xmlns:a16="http://schemas.microsoft.com/office/drawing/2014/main" id="{4C93CC91-E2D1-7B80-4E88-BEB1AA309428}"/>
              </a:ext>
            </a:extLst>
          </p:cNvPr>
          <p:cNvSpPr/>
          <p:nvPr/>
        </p:nvSpPr>
        <p:spPr>
          <a:xfrm>
            <a:off x="9336573" y="3862891"/>
            <a:ext cx="2163998" cy="617339"/>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Continuous, non-invasive monitoring</a:t>
            </a:r>
            <a:endParaRPr lang="en-US" sz="1900" dirty="0"/>
          </a:p>
        </p:txBody>
      </p:sp>
      <p:sp>
        <p:nvSpPr>
          <p:cNvPr id="14" name="Shape 11">
            <a:extLst>
              <a:ext uri="{FF2B5EF4-FFF2-40B4-BE49-F238E27FC236}">
                <a16:creationId xmlns:a16="http://schemas.microsoft.com/office/drawing/2014/main" id="{0D83A2FB-B0DD-587A-7804-22B90F136E31}"/>
              </a:ext>
            </a:extLst>
          </p:cNvPr>
          <p:cNvSpPr/>
          <p:nvPr/>
        </p:nvSpPr>
        <p:spPr>
          <a:xfrm>
            <a:off x="5393221" y="4759429"/>
            <a:ext cx="6319808" cy="568226"/>
          </a:xfrm>
          <a:prstGeom prst="rect">
            <a:avLst/>
          </a:prstGeom>
          <a:solidFill>
            <a:srgbClr val="000000">
              <a:alpha val="4000"/>
            </a:srgbClr>
          </a:solidFill>
          <a:ln/>
        </p:spPr>
      </p:sp>
      <p:sp>
        <p:nvSpPr>
          <p:cNvPr id="15" name="Text 12">
            <a:extLst>
              <a:ext uri="{FF2B5EF4-FFF2-40B4-BE49-F238E27FC236}">
                <a16:creationId xmlns:a16="http://schemas.microsoft.com/office/drawing/2014/main" id="{75640BD3-BB61-C2E7-B567-8A00236F1202}"/>
              </a:ext>
            </a:extLst>
          </p:cNvPr>
          <p:cNvSpPr/>
          <p:nvPr/>
        </p:nvSpPr>
        <p:spPr>
          <a:xfrm>
            <a:off x="5640040" y="4915164"/>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Projected Market Share</a:t>
            </a:r>
            <a:endParaRPr lang="en-US" sz="1900" dirty="0"/>
          </a:p>
        </p:txBody>
      </p:sp>
      <p:sp>
        <p:nvSpPr>
          <p:cNvPr id="16" name="Text 13">
            <a:extLst>
              <a:ext uri="{FF2B5EF4-FFF2-40B4-BE49-F238E27FC236}">
                <a16:creationId xmlns:a16="http://schemas.microsoft.com/office/drawing/2014/main" id="{494F46F1-F57B-029A-931E-FBBE642E14FB}"/>
              </a:ext>
            </a:extLst>
          </p:cNvPr>
          <p:cNvSpPr/>
          <p:nvPr/>
        </p:nvSpPr>
        <p:spPr>
          <a:xfrm>
            <a:off x="9336573" y="4915164"/>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15% within 5 years</a:t>
            </a:r>
            <a:endParaRPr lang="en-US" sz="1900" dirty="0"/>
          </a:p>
        </p:txBody>
      </p:sp>
    </p:spTree>
    <p:extLst>
      <p:ext uri="{BB962C8B-B14F-4D97-AF65-F5344CB8AC3E}">
        <p14:creationId xmlns:p14="http://schemas.microsoft.com/office/powerpoint/2010/main" val="312666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7D1A9CD-10D1-7399-FC8F-90DE8B87D9AD}"/>
              </a:ext>
            </a:extLst>
          </p:cNvPr>
          <p:cNvPicPr>
            <a:picLocks noChangeAspect="1"/>
          </p:cNvPicPr>
          <p:nvPr/>
        </p:nvPicPr>
        <p:blipFill>
          <a:blip r:embed="rId2"/>
          <a:stretch>
            <a:fillRect/>
          </a:stretch>
        </p:blipFill>
        <p:spPr>
          <a:xfrm>
            <a:off x="0" y="2"/>
            <a:ext cx="4572000" cy="6858000"/>
          </a:xfrm>
          <a:prstGeom prst="rect">
            <a:avLst/>
          </a:prstGeom>
        </p:spPr>
      </p:pic>
      <p:sp>
        <p:nvSpPr>
          <p:cNvPr id="3" name="Text 0">
            <a:extLst>
              <a:ext uri="{FF2B5EF4-FFF2-40B4-BE49-F238E27FC236}">
                <a16:creationId xmlns:a16="http://schemas.microsoft.com/office/drawing/2014/main" id="{A4C08186-9702-6E93-2878-640204717ABB}"/>
              </a:ext>
            </a:extLst>
          </p:cNvPr>
          <p:cNvSpPr/>
          <p:nvPr/>
        </p:nvSpPr>
        <p:spPr>
          <a:xfrm>
            <a:off x="5411276" y="224770"/>
            <a:ext cx="6247326" cy="1082580"/>
          </a:xfrm>
          <a:prstGeom prst="rect">
            <a:avLst/>
          </a:prstGeom>
          <a:noFill/>
          <a:ln/>
        </p:spPr>
        <p:txBody>
          <a:bodyPr wrap="square" lIns="0" tIns="0" rIns="0" bIns="0" rtlCol="0" anchor="t"/>
          <a:lstStyle/>
          <a:p>
            <a:pPr>
              <a:lnSpc>
                <a:spcPts val="4549"/>
              </a:lnSpc>
            </a:pPr>
            <a:r>
              <a:rPr lang="en-US" sz="3200" b="1" kern="0" spc="-37" dirty="0">
                <a:solidFill>
                  <a:srgbClr val="000000"/>
                </a:solidFill>
                <a:latin typeface="Montserrat Bold" pitchFamily="34" charset="0"/>
                <a:ea typeface="Montserrat Bold" pitchFamily="34" charset="-122"/>
                <a:cs typeface="Montserrat Bold" pitchFamily="34" charset="-120"/>
              </a:rPr>
              <a:t>Conclusion: The Future of Prenatal Care</a:t>
            </a:r>
            <a:endParaRPr lang="en-US" sz="3200" dirty="0"/>
          </a:p>
        </p:txBody>
      </p:sp>
      <p:sp>
        <p:nvSpPr>
          <p:cNvPr id="4" name="Shape 1">
            <a:extLst>
              <a:ext uri="{FF2B5EF4-FFF2-40B4-BE49-F238E27FC236}">
                <a16:creationId xmlns:a16="http://schemas.microsoft.com/office/drawing/2014/main" id="{13C83D1C-96BE-EB33-E9A1-5873A5FE85D5}"/>
              </a:ext>
            </a:extLst>
          </p:cNvPr>
          <p:cNvSpPr/>
          <p:nvPr/>
        </p:nvSpPr>
        <p:spPr>
          <a:xfrm>
            <a:off x="5411272" y="1521044"/>
            <a:ext cx="323899" cy="301081"/>
          </a:xfrm>
          <a:prstGeom prst="roundRect">
            <a:avLst>
              <a:gd name="adj" fmla="val 6667"/>
            </a:avLst>
          </a:prstGeom>
          <a:solidFill>
            <a:srgbClr val="F2EEEE"/>
          </a:solidFill>
          <a:ln/>
        </p:spPr>
      </p:sp>
      <p:sp>
        <p:nvSpPr>
          <p:cNvPr id="5" name="Text 2">
            <a:extLst>
              <a:ext uri="{FF2B5EF4-FFF2-40B4-BE49-F238E27FC236}">
                <a16:creationId xmlns:a16="http://schemas.microsoft.com/office/drawing/2014/main" id="{6DB2AAB7-7478-3F19-6CF8-FBCE0401B8E9}"/>
              </a:ext>
            </a:extLst>
          </p:cNvPr>
          <p:cNvSpPr/>
          <p:nvPr/>
        </p:nvSpPr>
        <p:spPr>
          <a:xfrm>
            <a:off x="5587962" y="1611652"/>
            <a:ext cx="75044" cy="301081"/>
          </a:xfrm>
          <a:prstGeom prst="rect">
            <a:avLst/>
          </a:prstGeom>
          <a:noFill/>
          <a:ln/>
        </p:spPr>
        <p:txBody>
          <a:bodyPr wrap="none" lIns="0" tIns="0" rIns="0" bIns="0" rtlCol="0" anchor="t"/>
          <a:lstStyle/>
          <a:p>
            <a:pPr algn="ctr">
              <a:lnSpc>
                <a:spcPts val="2149"/>
              </a:lnSpc>
            </a:pPr>
            <a:r>
              <a:rPr lang="en-US" sz="2149" b="1" kern="0" spc="-21" dirty="0">
                <a:solidFill>
                  <a:srgbClr val="3D3838"/>
                </a:solidFill>
                <a:latin typeface="Montserrat Bold" pitchFamily="34" charset="0"/>
                <a:ea typeface="Montserrat Bold" pitchFamily="34" charset="-122"/>
                <a:cs typeface="Montserrat Bold" pitchFamily="34" charset="-120"/>
              </a:rPr>
              <a:t>1</a:t>
            </a:r>
            <a:endParaRPr lang="en-US" sz="2149" dirty="0"/>
          </a:p>
        </p:txBody>
      </p:sp>
      <p:sp>
        <p:nvSpPr>
          <p:cNvPr id="6" name="Text 3">
            <a:extLst>
              <a:ext uri="{FF2B5EF4-FFF2-40B4-BE49-F238E27FC236}">
                <a16:creationId xmlns:a16="http://schemas.microsoft.com/office/drawing/2014/main" id="{BC1D0FDB-B8F6-4C5C-CEAC-AEB8C5A99D43}"/>
              </a:ext>
            </a:extLst>
          </p:cNvPr>
          <p:cNvSpPr/>
          <p:nvPr/>
        </p:nvSpPr>
        <p:spPr>
          <a:xfrm>
            <a:off x="6075523" y="1521044"/>
            <a:ext cx="2198116" cy="301081"/>
          </a:xfrm>
          <a:prstGeom prst="rect">
            <a:avLst/>
          </a:prstGeom>
          <a:noFill/>
          <a:ln/>
        </p:spPr>
        <p:txBody>
          <a:bodyPr wrap="none" lIns="0" tIns="0" rIns="0" bIns="0" rtlCol="0" anchor="t"/>
          <a:lstStyle/>
          <a:p>
            <a:pPr>
              <a:lnSpc>
                <a:spcPts val="2251"/>
              </a:lnSpc>
            </a:pPr>
            <a:r>
              <a:rPr lang="en-US" sz="1801" b="1" kern="0" spc="-18" dirty="0">
                <a:solidFill>
                  <a:srgbClr val="3D3838"/>
                </a:solidFill>
                <a:latin typeface="Montserrat Bold" pitchFamily="34" charset="0"/>
                <a:ea typeface="Montserrat Bold" pitchFamily="34" charset="-122"/>
                <a:cs typeface="Montserrat Bold" pitchFamily="34" charset="-120"/>
              </a:rPr>
              <a:t>Revolutionary Technology</a:t>
            </a:r>
            <a:endParaRPr lang="en-US" sz="1801" dirty="0"/>
          </a:p>
        </p:txBody>
      </p:sp>
      <p:sp>
        <p:nvSpPr>
          <p:cNvPr id="7" name="Text 4">
            <a:extLst>
              <a:ext uri="{FF2B5EF4-FFF2-40B4-BE49-F238E27FC236}">
                <a16:creationId xmlns:a16="http://schemas.microsoft.com/office/drawing/2014/main" id="{CDA9D67F-436B-61A8-666C-15DA07F01687}"/>
              </a:ext>
            </a:extLst>
          </p:cNvPr>
          <p:cNvSpPr/>
          <p:nvPr/>
        </p:nvSpPr>
        <p:spPr>
          <a:xfrm>
            <a:off x="6075525" y="1933957"/>
            <a:ext cx="5583077" cy="617191"/>
          </a:xfrm>
          <a:prstGeom prst="rect">
            <a:avLst/>
          </a:prstGeom>
          <a:noFill/>
          <a:ln/>
        </p:spPr>
        <p:txBody>
          <a:bodyPr wrap="square" lIns="0" tIns="0" rIns="0" bIns="0" rtlCol="0" anchor="t"/>
          <a:lstStyle/>
          <a:p>
            <a:pPr>
              <a:lnSpc>
                <a:spcPts val="2400"/>
              </a:lnSpc>
            </a:pPr>
            <a:r>
              <a:rPr lang="en-US" sz="1600" dirty="0">
                <a:solidFill>
                  <a:srgbClr val="3D3838"/>
                </a:solidFill>
                <a:latin typeface="Source Sans Pro" pitchFamily="34" charset="0"/>
                <a:ea typeface="Source Sans Pro" pitchFamily="34" charset="-122"/>
                <a:cs typeface="Source Sans Pro" pitchFamily="34" charset="-120"/>
              </a:rPr>
              <a:t>AmnioAI represents a paradigm shift in amniotic fluid monitoring and prenatal care.</a:t>
            </a:r>
            <a:endParaRPr lang="en-US" sz="1600" dirty="0"/>
          </a:p>
        </p:txBody>
      </p:sp>
      <p:sp>
        <p:nvSpPr>
          <p:cNvPr id="8" name="Shape 5">
            <a:extLst>
              <a:ext uri="{FF2B5EF4-FFF2-40B4-BE49-F238E27FC236}">
                <a16:creationId xmlns:a16="http://schemas.microsoft.com/office/drawing/2014/main" id="{F130CB9F-1BAE-572C-4715-F7CEE1F0B3C9}"/>
              </a:ext>
            </a:extLst>
          </p:cNvPr>
          <p:cNvSpPr/>
          <p:nvPr/>
        </p:nvSpPr>
        <p:spPr>
          <a:xfrm>
            <a:off x="5411272" y="2784943"/>
            <a:ext cx="323899" cy="301081"/>
          </a:xfrm>
          <a:prstGeom prst="roundRect">
            <a:avLst>
              <a:gd name="adj" fmla="val 6667"/>
            </a:avLst>
          </a:prstGeom>
          <a:solidFill>
            <a:srgbClr val="F2EEEE"/>
          </a:solidFill>
          <a:ln/>
        </p:spPr>
      </p:sp>
      <p:sp>
        <p:nvSpPr>
          <p:cNvPr id="9" name="Text 6">
            <a:extLst>
              <a:ext uri="{FF2B5EF4-FFF2-40B4-BE49-F238E27FC236}">
                <a16:creationId xmlns:a16="http://schemas.microsoft.com/office/drawing/2014/main" id="{F2032370-B055-E3CA-29D7-C4FF3B33D3B5}"/>
              </a:ext>
            </a:extLst>
          </p:cNvPr>
          <p:cNvSpPr/>
          <p:nvPr/>
        </p:nvSpPr>
        <p:spPr>
          <a:xfrm>
            <a:off x="5560341" y="2875549"/>
            <a:ext cx="113863" cy="301081"/>
          </a:xfrm>
          <a:prstGeom prst="rect">
            <a:avLst/>
          </a:prstGeom>
          <a:noFill/>
          <a:ln/>
        </p:spPr>
        <p:txBody>
          <a:bodyPr wrap="none" lIns="0" tIns="0" rIns="0" bIns="0" rtlCol="0" anchor="t"/>
          <a:lstStyle/>
          <a:p>
            <a:pPr algn="ctr">
              <a:lnSpc>
                <a:spcPts val="2149"/>
              </a:lnSpc>
            </a:pPr>
            <a:r>
              <a:rPr lang="en-US" sz="2149" b="1" kern="0" spc="-21" dirty="0">
                <a:solidFill>
                  <a:srgbClr val="3D3838"/>
                </a:solidFill>
                <a:latin typeface="Montserrat Bold" pitchFamily="34" charset="0"/>
                <a:ea typeface="Montserrat Bold" pitchFamily="34" charset="-122"/>
                <a:cs typeface="Montserrat Bold" pitchFamily="34" charset="-120"/>
              </a:rPr>
              <a:t>2</a:t>
            </a:r>
            <a:endParaRPr lang="en-US" sz="2149" dirty="0"/>
          </a:p>
        </p:txBody>
      </p:sp>
      <p:sp>
        <p:nvSpPr>
          <p:cNvPr id="10" name="Text 7">
            <a:extLst>
              <a:ext uri="{FF2B5EF4-FFF2-40B4-BE49-F238E27FC236}">
                <a16:creationId xmlns:a16="http://schemas.microsoft.com/office/drawing/2014/main" id="{1788F326-91C4-E824-BAA1-0B0BD5CEC4E4}"/>
              </a:ext>
            </a:extLst>
          </p:cNvPr>
          <p:cNvSpPr/>
          <p:nvPr/>
        </p:nvSpPr>
        <p:spPr>
          <a:xfrm>
            <a:off x="6075522" y="2784943"/>
            <a:ext cx="1725138" cy="301081"/>
          </a:xfrm>
          <a:prstGeom prst="rect">
            <a:avLst/>
          </a:prstGeom>
          <a:noFill/>
          <a:ln/>
        </p:spPr>
        <p:txBody>
          <a:bodyPr wrap="none" lIns="0" tIns="0" rIns="0" bIns="0" rtlCol="0" anchor="t"/>
          <a:lstStyle/>
          <a:p>
            <a:pPr>
              <a:lnSpc>
                <a:spcPts val="2251"/>
              </a:lnSpc>
            </a:pPr>
            <a:r>
              <a:rPr lang="en-US" sz="1801" b="1" kern="0" spc="-18" dirty="0">
                <a:solidFill>
                  <a:srgbClr val="3D3838"/>
                </a:solidFill>
                <a:latin typeface="Montserrat Bold" pitchFamily="34" charset="0"/>
                <a:ea typeface="Montserrat Bold" pitchFamily="34" charset="-122"/>
                <a:cs typeface="Montserrat Bold" pitchFamily="34" charset="-120"/>
              </a:rPr>
              <a:t>Improved Outcomes</a:t>
            </a:r>
            <a:endParaRPr lang="en-US" sz="1801" dirty="0"/>
          </a:p>
        </p:txBody>
      </p:sp>
      <p:sp>
        <p:nvSpPr>
          <p:cNvPr id="11" name="Text 8">
            <a:extLst>
              <a:ext uri="{FF2B5EF4-FFF2-40B4-BE49-F238E27FC236}">
                <a16:creationId xmlns:a16="http://schemas.microsoft.com/office/drawing/2014/main" id="{EF4805B1-09A3-AC6B-74E6-5EFD4D4E8845}"/>
              </a:ext>
            </a:extLst>
          </p:cNvPr>
          <p:cNvSpPr/>
          <p:nvPr/>
        </p:nvSpPr>
        <p:spPr>
          <a:xfrm>
            <a:off x="6075526" y="3197855"/>
            <a:ext cx="5897403" cy="617191"/>
          </a:xfrm>
          <a:prstGeom prst="rect">
            <a:avLst/>
          </a:prstGeom>
          <a:noFill/>
          <a:ln/>
        </p:spPr>
        <p:txBody>
          <a:bodyPr wrap="square" lIns="0" tIns="0" rIns="0" bIns="0" rtlCol="0" anchor="t"/>
          <a:lstStyle/>
          <a:p>
            <a:pPr>
              <a:lnSpc>
                <a:spcPts val="2400"/>
              </a:lnSpc>
            </a:pPr>
            <a:r>
              <a:rPr lang="en-US" sz="1600" dirty="0">
                <a:solidFill>
                  <a:srgbClr val="3D3838"/>
                </a:solidFill>
                <a:latin typeface="Source Sans Pro" pitchFamily="34" charset="0"/>
                <a:ea typeface="Source Sans Pro" pitchFamily="34" charset="-122"/>
                <a:cs typeface="Source Sans Pro" pitchFamily="34" charset="-120"/>
              </a:rPr>
              <a:t>Our solution has the potential to significantly reduce pregnancy complications and improve neonatal health.</a:t>
            </a:r>
            <a:endParaRPr lang="en-US" sz="1600" dirty="0"/>
          </a:p>
        </p:txBody>
      </p:sp>
      <p:sp>
        <p:nvSpPr>
          <p:cNvPr id="12" name="Shape 9">
            <a:extLst>
              <a:ext uri="{FF2B5EF4-FFF2-40B4-BE49-F238E27FC236}">
                <a16:creationId xmlns:a16="http://schemas.microsoft.com/office/drawing/2014/main" id="{59623DDA-D5AE-3658-4ABB-55A5CA6FAE71}"/>
              </a:ext>
            </a:extLst>
          </p:cNvPr>
          <p:cNvSpPr/>
          <p:nvPr/>
        </p:nvSpPr>
        <p:spPr>
          <a:xfrm>
            <a:off x="5411272" y="4111468"/>
            <a:ext cx="323899" cy="301081"/>
          </a:xfrm>
          <a:prstGeom prst="roundRect">
            <a:avLst>
              <a:gd name="adj" fmla="val 6667"/>
            </a:avLst>
          </a:prstGeom>
          <a:solidFill>
            <a:srgbClr val="F2EEEE"/>
          </a:solidFill>
          <a:ln/>
        </p:spPr>
      </p:sp>
      <p:sp>
        <p:nvSpPr>
          <p:cNvPr id="13" name="Text 10">
            <a:extLst>
              <a:ext uri="{FF2B5EF4-FFF2-40B4-BE49-F238E27FC236}">
                <a16:creationId xmlns:a16="http://schemas.microsoft.com/office/drawing/2014/main" id="{38B7A13D-64B7-DA24-4D8B-EEA39CE6A332}"/>
              </a:ext>
            </a:extLst>
          </p:cNvPr>
          <p:cNvSpPr/>
          <p:nvPr/>
        </p:nvSpPr>
        <p:spPr>
          <a:xfrm>
            <a:off x="5560101" y="4202074"/>
            <a:ext cx="114283" cy="301081"/>
          </a:xfrm>
          <a:prstGeom prst="rect">
            <a:avLst/>
          </a:prstGeom>
          <a:noFill/>
          <a:ln/>
        </p:spPr>
        <p:txBody>
          <a:bodyPr wrap="none" lIns="0" tIns="0" rIns="0" bIns="0" rtlCol="0" anchor="t"/>
          <a:lstStyle/>
          <a:p>
            <a:pPr algn="ctr">
              <a:lnSpc>
                <a:spcPts val="2149"/>
              </a:lnSpc>
            </a:pPr>
            <a:r>
              <a:rPr lang="en-US" sz="2149" b="1" kern="0" spc="-21" dirty="0">
                <a:solidFill>
                  <a:srgbClr val="3D3838"/>
                </a:solidFill>
                <a:latin typeface="Montserrat Bold" pitchFamily="34" charset="0"/>
                <a:ea typeface="Montserrat Bold" pitchFamily="34" charset="-122"/>
                <a:cs typeface="Montserrat Bold" pitchFamily="34" charset="-120"/>
              </a:rPr>
              <a:t>3</a:t>
            </a:r>
            <a:endParaRPr lang="en-US" sz="2149" dirty="0"/>
          </a:p>
        </p:txBody>
      </p:sp>
      <p:sp>
        <p:nvSpPr>
          <p:cNvPr id="14" name="Text 11">
            <a:extLst>
              <a:ext uri="{FF2B5EF4-FFF2-40B4-BE49-F238E27FC236}">
                <a16:creationId xmlns:a16="http://schemas.microsoft.com/office/drawing/2014/main" id="{49B25534-275E-5025-33F2-4485FB62C0B6}"/>
              </a:ext>
            </a:extLst>
          </p:cNvPr>
          <p:cNvSpPr/>
          <p:nvPr/>
        </p:nvSpPr>
        <p:spPr>
          <a:xfrm>
            <a:off x="6075523" y="4111468"/>
            <a:ext cx="1635842" cy="301081"/>
          </a:xfrm>
          <a:prstGeom prst="rect">
            <a:avLst/>
          </a:prstGeom>
          <a:noFill/>
          <a:ln/>
        </p:spPr>
        <p:txBody>
          <a:bodyPr wrap="none" lIns="0" tIns="0" rIns="0" bIns="0" rtlCol="0" anchor="t"/>
          <a:lstStyle/>
          <a:p>
            <a:pPr>
              <a:lnSpc>
                <a:spcPts val="2251"/>
              </a:lnSpc>
            </a:pPr>
            <a:r>
              <a:rPr lang="en-US" sz="1801" b="1" kern="0" spc="-18" dirty="0">
                <a:solidFill>
                  <a:srgbClr val="3D3838"/>
                </a:solidFill>
                <a:latin typeface="Montserrat Bold" pitchFamily="34" charset="0"/>
                <a:ea typeface="Montserrat Bold" pitchFamily="34" charset="-122"/>
                <a:cs typeface="Montserrat Bold" pitchFamily="34" charset="-120"/>
              </a:rPr>
              <a:t>Global Impact</a:t>
            </a:r>
            <a:endParaRPr lang="en-US" sz="1801" dirty="0"/>
          </a:p>
        </p:txBody>
      </p:sp>
      <p:sp>
        <p:nvSpPr>
          <p:cNvPr id="15" name="Text 12">
            <a:extLst>
              <a:ext uri="{FF2B5EF4-FFF2-40B4-BE49-F238E27FC236}">
                <a16:creationId xmlns:a16="http://schemas.microsoft.com/office/drawing/2014/main" id="{EB9CF3B3-73C9-1D26-03B8-43C49242117D}"/>
              </a:ext>
            </a:extLst>
          </p:cNvPr>
          <p:cNvSpPr/>
          <p:nvPr/>
        </p:nvSpPr>
        <p:spPr>
          <a:xfrm>
            <a:off x="6075526" y="4524376"/>
            <a:ext cx="5897403" cy="731282"/>
          </a:xfrm>
          <a:prstGeom prst="rect">
            <a:avLst/>
          </a:prstGeom>
          <a:noFill/>
          <a:ln/>
        </p:spPr>
        <p:txBody>
          <a:bodyPr wrap="square" lIns="0" tIns="0" rIns="0" bIns="0" rtlCol="0" anchor="t"/>
          <a:lstStyle/>
          <a:p>
            <a:pPr>
              <a:lnSpc>
                <a:spcPts val="2400"/>
              </a:lnSpc>
            </a:pPr>
            <a:r>
              <a:rPr lang="en-US" sz="1600" dirty="0">
                <a:solidFill>
                  <a:srgbClr val="3D3838"/>
                </a:solidFill>
                <a:latin typeface="Source Sans Pro" pitchFamily="34" charset="0"/>
                <a:ea typeface="Source Sans Pro" pitchFamily="34" charset="-122"/>
                <a:cs typeface="Source Sans Pro" pitchFamily="34" charset="-120"/>
              </a:rPr>
              <a:t>We envision AmnioTrack becoming a standard of care in prenatal monitoring worldwide.</a:t>
            </a:r>
            <a:endParaRPr lang="en-US" sz="1600" dirty="0"/>
          </a:p>
        </p:txBody>
      </p:sp>
      <p:sp>
        <p:nvSpPr>
          <p:cNvPr id="16" name="Shape 13">
            <a:extLst>
              <a:ext uri="{FF2B5EF4-FFF2-40B4-BE49-F238E27FC236}">
                <a16:creationId xmlns:a16="http://schemas.microsoft.com/office/drawing/2014/main" id="{6F58E881-C984-FCC4-C7DC-25476A666910}"/>
              </a:ext>
            </a:extLst>
          </p:cNvPr>
          <p:cNvSpPr/>
          <p:nvPr/>
        </p:nvSpPr>
        <p:spPr>
          <a:xfrm>
            <a:off x="5411272" y="5460314"/>
            <a:ext cx="323899" cy="301081"/>
          </a:xfrm>
          <a:prstGeom prst="roundRect">
            <a:avLst>
              <a:gd name="adj" fmla="val 6667"/>
            </a:avLst>
          </a:prstGeom>
          <a:solidFill>
            <a:srgbClr val="F2EEEE"/>
          </a:solidFill>
          <a:ln/>
        </p:spPr>
      </p:sp>
      <p:sp>
        <p:nvSpPr>
          <p:cNvPr id="17" name="Text 14">
            <a:extLst>
              <a:ext uri="{FF2B5EF4-FFF2-40B4-BE49-F238E27FC236}">
                <a16:creationId xmlns:a16="http://schemas.microsoft.com/office/drawing/2014/main" id="{E1F35374-CA65-2960-0525-9F0764ECDBFC}"/>
              </a:ext>
            </a:extLst>
          </p:cNvPr>
          <p:cNvSpPr/>
          <p:nvPr/>
        </p:nvSpPr>
        <p:spPr>
          <a:xfrm>
            <a:off x="5546530" y="5550920"/>
            <a:ext cx="133316" cy="301081"/>
          </a:xfrm>
          <a:prstGeom prst="rect">
            <a:avLst/>
          </a:prstGeom>
          <a:noFill/>
          <a:ln/>
        </p:spPr>
        <p:txBody>
          <a:bodyPr wrap="none" lIns="0" tIns="0" rIns="0" bIns="0" rtlCol="0" anchor="t"/>
          <a:lstStyle/>
          <a:p>
            <a:pPr algn="ctr">
              <a:lnSpc>
                <a:spcPts val="2149"/>
              </a:lnSpc>
            </a:pPr>
            <a:r>
              <a:rPr lang="en-US" sz="2149" b="1" kern="0" spc="-21" dirty="0">
                <a:solidFill>
                  <a:srgbClr val="3D3838"/>
                </a:solidFill>
                <a:latin typeface="Montserrat Bold" pitchFamily="34" charset="0"/>
                <a:ea typeface="Montserrat Bold" pitchFamily="34" charset="-122"/>
                <a:cs typeface="Montserrat Bold" pitchFamily="34" charset="-120"/>
              </a:rPr>
              <a:t>4</a:t>
            </a:r>
            <a:endParaRPr lang="en-US" sz="2149" dirty="0"/>
          </a:p>
        </p:txBody>
      </p:sp>
      <p:sp>
        <p:nvSpPr>
          <p:cNvPr id="18" name="Text 15">
            <a:extLst>
              <a:ext uri="{FF2B5EF4-FFF2-40B4-BE49-F238E27FC236}">
                <a16:creationId xmlns:a16="http://schemas.microsoft.com/office/drawing/2014/main" id="{EAA4782C-7EBF-A754-0B97-1EE9C837CC61}"/>
              </a:ext>
            </a:extLst>
          </p:cNvPr>
          <p:cNvSpPr/>
          <p:nvPr/>
        </p:nvSpPr>
        <p:spPr>
          <a:xfrm>
            <a:off x="6075522" y="5460314"/>
            <a:ext cx="1921675" cy="301081"/>
          </a:xfrm>
          <a:prstGeom prst="rect">
            <a:avLst/>
          </a:prstGeom>
          <a:noFill/>
          <a:ln/>
        </p:spPr>
        <p:txBody>
          <a:bodyPr wrap="none" lIns="0" tIns="0" rIns="0" bIns="0" rtlCol="0" anchor="t"/>
          <a:lstStyle/>
          <a:p>
            <a:pPr>
              <a:lnSpc>
                <a:spcPts val="2251"/>
              </a:lnSpc>
            </a:pPr>
            <a:r>
              <a:rPr lang="en-US" sz="1801" b="1" kern="0" spc="-18" dirty="0">
                <a:solidFill>
                  <a:srgbClr val="3D3838"/>
                </a:solidFill>
                <a:latin typeface="Montserrat Bold" pitchFamily="34" charset="0"/>
                <a:ea typeface="Montserrat Bold" pitchFamily="34" charset="-122"/>
                <a:cs typeface="Montserrat Bold" pitchFamily="34" charset="-120"/>
              </a:rPr>
              <a:t>Continuous Innovation</a:t>
            </a:r>
            <a:endParaRPr lang="en-US" sz="1801" dirty="0"/>
          </a:p>
        </p:txBody>
      </p:sp>
      <p:sp>
        <p:nvSpPr>
          <p:cNvPr id="19" name="Text 16">
            <a:extLst>
              <a:ext uri="{FF2B5EF4-FFF2-40B4-BE49-F238E27FC236}">
                <a16:creationId xmlns:a16="http://schemas.microsoft.com/office/drawing/2014/main" id="{6B0CC896-1509-3D8B-DFC4-87413513013C}"/>
              </a:ext>
            </a:extLst>
          </p:cNvPr>
          <p:cNvSpPr/>
          <p:nvPr/>
        </p:nvSpPr>
        <p:spPr>
          <a:xfrm>
            <a:off x="6075522" y="5873224"/>
            <a:ext cx="5754528" cy="731282"/>
          </a:xfrm>
          <a:prstGeom prst="rect">
            <a:avLst/>
          </a:prstGeom>
          <a:noFill/>
          <a:ln/>
        </p:spPr>
        <p:txBody>
          <a:bodyPr wrap="square" lIns="0" tIns="0" rIns="0" bIns="0" rtlCol="0" anchor="t"/>
          <a:lstStyle/>
          <a:p>
            <a:pPr>
              <a:lnSpc>
                <a:spcPts val="2400"/>
              </a:lnSpc>
            </a:pPr>
            <a:r>
              <a:rPr lang="en-US" sz="1600" dirty="0">
                <a:solidFill>
                  <a:srgbClr val="3D3838"/>
                </a:solidFill>
                <a:latin typeface="Source Sans Pro" pitchFamily="34" charset="0"/>
                <a:ea typeface="Source Sans Pro" pitchFamily="34" charset="-122"/>
                <a:cs typeface="Source Sans Pro" pitchFamily="34" charset="-120"/>
              </a:rPr>
              <a:t>Our team is committed to ongoing research and development to expand AmnioAI's capabilities.</a:t>
            </a:r>
            <a:endParaRPr lang="en-US" sz="1600" dirty="0"/>
          </a:p>
        </p:txBody>
      </p:sp>
    </p:spTree>
    <p:extLst>
      <p:ext uri="{BB962C8B-B14F-4D97-AF65-F5344CB8AC3E}">
        <p14:creationId xmlns:p14="http://schemas.microsoft.com/office/powerpoint/2010/main" val="4194878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9BA78966-100C-CDFC-91E7-6B44AFC966A1}"/>
              </a:ext>
            </a:extLst>
          </p:cNvPr>
          <p:cNvPicPr>
            <a:picLocks noChangeAspect="1"/>
          </p:cNvPicPr>
          <p:nvPr/>
        </p:nvPicPr>
        <p:blipFill>
          <a:blip r:embed="rId2"/>
          <a:stretch>
            <a:fillRect/>
          </a:stretch>
        </p:blipFill>
        <p:spPr>
          <a:xfrm>
            <a:off x="7620000" y="2"/>
            <a:ext cx="4572000" cy="6858000"/>
          </a:xfrm>
          <a:prstGeom prst="rect">
            <a:avLst/>
          </a:prstGeom>
        </p:spPr>
      </p:pic>
      <p:sp>
        <p:nvSpPr>
          <p:cNvPr id="6" name="Text 0">
            <a:extLst>
              <a:ext uri="{FF2B5EF4-FFF2-40B4-BE49-F238E27FC236}">
                <a16:creationId xmlns:a16="http://schemas.microsoft.com/office/drawing/2014/main" id="{61721EE5-D5F6-B417-92F9-1E10469829AD}"/>
              </a:ext>
            </a:extLst>
          </p:cNvPr>
          <p:cNvSpPr/>
          <p:nvPr/>
        </p:nvSpPr>
        <p:spPr>
          <a:xfrm>
            <a:off x="242373" y="1689856"/>
            <a:ext cx="6635342" cy="1828158"/>
          </a:xfrm>
          <a:prstGeom prst="rect">
            <a:avLst/>
          </a:prstGeom>
          <a:noFill/>
          <a:ln/>
        </p:spPr>
        <p:txBody>
          <a:bodyPr wrap="none" lIns="0" tIns="0" rIns="0" bIns="0" rtlCol="0" anchor="t"/>
          <a:lstStyle/>
          <a:p>
            <a:pPr algn="ctr">
              <a:lnSpc>
                <a:spcPts val="5501"/>
              </a:lnSpc>
            </a:pPr>
            <a:r>
              <a:rPr lang="en-US" sz="4400" b="1" kern="0" spc="-44" dirty="0">
                <a:solidFill>
                  <a:srgbClr val="000000"/>
                </a:solidFill>
                <a:latin typeface="Montserrat Bold" pitchFamily="34" charset="0"/>
                <a:ea typeface="Montserrat Bold" pitchFamily="34" charset="-122"/>
                <a:cs typeface="Montserrat Bold" pitchFamily="34" charset="-120"/>
              </a:rPr>
              <a:t>Q&amp;A Session</a:t>
            </a:r>
            <a:endParaRPr lang="en-US" sz="4400" dirty="0"/>
          </a:p>
        </p:txBody>
      </p:sp>
      <p:sp>
        <p:nvSpPr>
          <p:cNvPr id="7" name="Text 1">
            <a:extLst>
              <a:ext uri="{FF2B5EF4-FFF2-40B4-BE49-F238E27FC236}">
                <a16:creationId xmlns:a16="http://schemas.microsoft.com/office/drawing/2014/main" id="{A8004E85-8E98-82E8-B374-F38A5B041E27}"/>
              </a:ext>
            </a:extLst>
          </p:cNvPr>
          <p:cNvSpPr/>
          <p:nvPr/>
        </p:nvSpPr>
        <p:spPr>
          <a:xfrm>
            <a:off x="277928" y="2761536"/>
            <a:ext cx="6827724" cy="2896315"/>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We appreciate your attention and interest in AmnioAI. We're now open to questions from the audience. Please feel free to ask about any aspect of our technology, market strategy, or future plans.</a:t>
            </a:r>
            <a:endParaRPr lang="en-US" sz="1900" dirty="0"/>
          </a:p>
        </p:txBody>
      </p:sp>
    </p:spTree>
    <p:extLst>
      <p:ext uri="{BB962C8B-B14F-4D97-AF65-F5344CB8AC3E}">
        <p14:creationId xmlns:p14="http://schemas.microsoft.com/office/powerpoint/2010/main" val="1684729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F3173-3B60-0B2D-CB0E-545BBCB4ED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157537" y="381000"/>
            <a:ext cx="5876925" cy="6096000"/>
          </a:xfrm>
          <a:prstGeom prst="rect">
            <a:avLst/>
          </a:prstGeom>
        </p:spPr>
      </p:pic>
    </p:spTree>
    <p:extLst>
      <p:ext uri="{BB962C8B-B14F-4D97-AF65-F5344CB8AC3E}">
        <p14:creationId xmlns:p14="http://schemas.microsoft.com/office/powerpoint/2010/main" val="113719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uman Amniotic Fluid Stem Cells Definition &amp; Use in SCI Treatment">
            <a:extLst>
              <a:ext uri="{FF2B5EF4-FFF2-40B4-BE49-F238E27FC236}">
                <a16:creationId xmlns:a16="http://schemas.microsoft.com/office/drawing/2014/main" id="{50D483D1-45C5-1344-9EF1-B7253E98E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1" y="558802"/>
            <a:ext cx="43053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67BFDE-D45F-0A27-0971-F5C64D8192D7}"/>
              </a:ext>
            </a:extLst>
          </p:cNvPr>
          <p:cNvSpPr txBox="1"/>
          <p:nvPr/>
        </p:nvSpPr>
        <p:spPr>
          <a:xfrm>
            <a:off x="723901" y="1109664"/>
            <a:ext cx="5848350" cy="9079409"/>
          </a:xfrm>
          <a:prstGeom prst="rect">
            <a:avLst/>
          </a:prstGeom>
          <a:noFill/>
        </p:spPr>
        <p:txBody>
          <a:bodyPr wrap="square" rtlCol="0">
            <a:spAutoFit/>
          </a:bodyPr>
          <a:lstStyle/>
          <a:p>
            <a:r>
              <a:rPr lang="en-US" sz="3600" dirty="0"/>
              <a:t>Index –</a:t>
            </a:r>
          </a:p>
          <a:p>
            <a:endParaRPr lang="en-US" sz="3600" dirty="0"/>
          </a:p>
          <a:p>
            <a:pPr marL="742959" indent="-742959">
              <a:buAutoNum type="arabicPeriod"/>
            </a:pPr>
            <a:r>
              <a:rPr lang="en-US" sz="2800" dirty="0"/>
              <a:t>Introduction</a:t>
            </a:r>
          </a:p>
          <a:p>
            <a:pPr marL="742959" indent="-742959">
              <a:buAutoNum type="arabicPeriod"/>
            </a:pPr>
            <a:r>
              <a:rPr lang="en-US" sz="2800" dirty="0"/>
              <a:t>Importance of Amnio Fluid</a:t>
            </a:r>
          </a:p>
          <a:p>
            <a:pPr marL="742959" indent="-742959">
              <a:buAutoNum type="arabicPeriod"/>
            </a:pPr>
            <a:r>
              <a:rPr lang="en-US" sz="2800" dirty="0"/>
              <a:t>Current Monitoring Limitations</a:t>
            </a:r>
          </a:p>
          <a:p>
            <a:pPr marL="742959" indent="-742959">
              <a:buAutoNum type="arabicPeriod"/>
            </a:pPr>
            <a:r>
              <a:rPr lang="en-US" sz="2800" dirty="0"/>
              <a:t>Proposed Solution</a:t>
            </a:r>
          </a:p>
          <a:p>
            <a:pPr marL="742959" indent="-742959">
              <a:buAutoNum type="arabicPeriod"/>
            </a:pPr>
            <a:r>
              <a:rPr lang="en-US" sz="2800" dirty="0"/>
              <a:t>Work Process</a:t>
            </a:r>
          </a:p>
          <a:p>
            <a:pPr marL="742959" indent="-742959">
              <a:buAutoNum type="arabicPeriod"/>
            </a:pPr>
            <a:r>
              <a:rPr lang="en-US" sz="2800" dirty="0"/>
              <a:t>Demo</a:t>
            </a:r>
          </a:p>
          <a:p>
            <a:pPr marL="742959" indent="-742959">
              <a:buAutoNum type="arabicPeriod"/>
            </a:pPr>
            <a:r>
              <a:rPr lang="en-US" sz="2800" dirty="0"/>
              <a:t>Advantages</a:t>
            </a:r>
          </a:p>
          <a:p>
            <a:pPr marL="742959" indent="-742959">
              <a:buAutoNum type="arabicPeriod"/>
            </a:pPr>
            <a:r>
              <a:rPr lang="en-US" sz="2800" dirty="0"/>
              <a:t>Challenges</a:t>
            </a:r>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p:txBody>
      </p:sp>
    </p:spTree>
    <p:extLst>
      <p:ext uri="{BB962C8B-B14F-4D97-AF65-F5344CB8AC3E}">
        <p14:creationId xmlns:p14="http://schemas.microsoft.com/office/powerpoint/2010/main" val="1797326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D5B2F-6290-D1B4-3CD7-BA42EC6F0126}"/>
              </a:ext>
            </a:extLst>
          </p:cNvPr>
          <p:cNvSpPr txBox="1"/>
          <p:nvPr/>
        </p:nvSpPr>
        <p:spPr>
          <a:xfrm>
            <a:off x="972457" y="914401"/>
            <a:ext cx="10580914" cy="3970574"/>
          </a:xfrm>
          <a:prstGeom prst="rect">
            <a:avLst/>
          </a:prstGeom>
          <a:noFill/>
        </p:spPr>
        <p:txBody>
          <a:bodyPr wrap="square" rtlCol="0">
            <a:spAutoFit/>
          </a:bodyPr>
          <a:lstStyle/>
          <a:p>
            <a:r>
              <a:rPr lang="en-US" sz="3600" b="1" dirty="0"/>
              <a:t>Importance of Amniotic Fluid –</a:t>
            </a:r>
          </a:p>
          <a:p>
            <a:endParaRPr lang="en-US" sz="1801" dirty="0"/>
          </a:p>
          <a:p>
            <a:pPr marL="342904" indent="-342904">
              <a:lnSpc>
                <a:spcPct val="150000"/>
              </a:lnSpc>
              <a:buAutoNum type="arabicPeriod"/>
            </a:pPr>
            <a:r>
              <a:rPr lang="en-US" sz="2400" dirty="0"/>
              <a:t>Protection</a:t>
            </a:r>
          </a:p>
          <a:p>
            <a:pPr marL="342904" indent="-342904">
              <a:lnSpc>
                <a:spcPct val="150000"/>
              </a:lnSpc>
              <a:buAutoNum type="arabicPeriod"/>
            </a:pPr>
            <a:r>
              <a:rPr lang="en-US" sz="2400" dirty="0"/>
              <a:t>Developmental Support</a:t>
            </a:r>
          </a:p>
          <a:p>
            <a:pPr marL="342904" indent="-342904">
              <a:lnSpc>
                <a:spcPct val="150000"/>
              </a:lnSpc>
              <a:buAutoNum type="arabicPeriod"/>
            </a:pPr>
            <a:r>
              <a:rPr lang="en-US" sz="2400" dirty="0"/>
              <a:t>Temperature Regulation</a:t>
            </a:r>
          </a:p>
          <a:p>
            <a:pPr marL="342904" indent="-342904">
              <a:lnSpc>
                <a:spcPct val="150000"/>
              </a:lnSpc>
              <a:buAutoNum type="arabicPeriod"/>
            </a:pPr>
            <a:r>
              <a:rPr lang="en-US" sz="2400" dirty="0"/>
              <a:t>Infection Barrier</a:t>
            </a:r>
          </a:p>
          <a:p>
            <a:pPr marL="342904" indent="-342904">
              <a:lnSpc>
                <a:spcPct val="150000"/>
              </a:lnSpc>
              <a:buAutoNum type="arabicPeriod"/>
            </a:pPr>
            <a:r>
              <a:rPr lang="en-US" sz="2400" dirty="0"/>
              <a:t>Lung Development</a:t>
            </a:r>
          </a:p>
          <a:p>
            <a:endParaRPr lang="en-US" sz="1801" dirty="0"/>
          </a:p>
        </p:txBody>
      </p:sp>
      <p:sp>
        <p:nvSpPr>
          <p:cNvPr id="3" name="TextBox 2">
            <a:extLst>
              <a:ext uri="{FF2B5EF4-FFF2-40B4-BE49-F238E27FC236}">
                <a16:creationId xmlns:a16="http://schemas.microsoft.com/office/drawing/2014/main" id="{783C11B2-8D94-41CE-2D1F-5806FD940735}"/>
              </a:ext>
            </a:extLst>
          </p:cNvPr>
          <p:cNvSpPr txBox="1"/>
          <p:nvPr/>
        </p:nvSpPr>
        <p:spPr>
          <a:xfrm>
            <a:off x="5675089" y="2745673"/>
            <a:ext cx="3788229" cy="954107"/>
          </a:xfrm>
          <a:prstGeom prst="rect">
            <a:avLst/>
          </a:prstGeom>
          <a:noFill/>
        </p:spPr>
        <p:txBody>
          <a:bodyPr wrap="square" rtlCol="0">
            <a:spAutoFit/>
          </a:bodyPr>
          <a:lstStyle/>
          <a:p>
            <a:pPr algn="ctr"/>
            <a:r>
              <a:rPr lang="en-US" sz="2800" b="1" dirty="0"/>
              <a:t>Important Terms –</a:t>
            </a:r>
          </a:p>
          <a:p>
            <a:pPr algn="ctr"/>
            <a:endParaRPr lang="en-US" sz="2800" b="1" dirty="0"/>
          </a:p>
        </p:txBody>
      </p:sp>
      <p:sp>
        <p:nvSpPr>
          <p:cNvPr id="4" name="TextBox 3">
            <a:extLst>
              <a:ext uri="{FF2B5EF4-FFF2-40B4-BE49-F238E27FC236}">
                <a16:creationId xmlns:a16="http://schemas.microsoft.com/office/drawing/2014/main" id="{A42E4FFA-5E67-D3EA-C156-42EA65A42E42}"/>
              </a:ext>
            </a:extLst>
          </p:cNvPr>
          <p:cNvSpPr txBox="1"/>
          <p:nvPr/>
        </p:nvSpPr>
        <p:spPr>
          <a:xfrm>
            <a:off x="4201889" y="4541055"/>
            <a:ext cx="2300517" cy="646587"/>
          </a:xfrm>
          <a:prstGeom prst="rect">
            <a:avLst/>
          </a:prstGeom>
          <a:noFill/>
        </p:spPr>
        <p:txBody>
          <a:bodyPr wrap="square" rtlCol="0">
            <a:spAutoFit/>
          </a:bodyPr>
          <a:lstStyle/>
          <a:p>
            <a:r>
              <a:rPr lang="en-US" sz="1801" b="1" dirty="0">
                <a:solidFill>
                  <a:srgbClr val="222222"/>
                </a:solidFill>
                <a:latin typeface="Arial" panose="020B0604020202020204" pitchFamily="34" charset="0"/>
              </a:rPr>
              <a:t>Too Little Fluid (Oligohydramnios)</a:t>
            </a:r>
            <a:endParaRPr lang="en-US" sz="1801" dirty="0"/>
          </a:p>
        </p:txBody>
      </p:sp>
      <p:sp>
        <p:nvSpPr>
          <p:cNvPr id="5" name="TextBox 4">
            <a:extLst>
              <a:ext uri="{FF2B5EF4-FFF2-40B4-BE49-F238E27FC236}">
                <a16:creationId xmlns:a16="http://schemas.microsoft.com/office/drawing/2014/main" id="{24E02EB6-DB6F-C796-D0EE-6FFA54D9CFEB}"/>
              </a:ext>
            </a:extLst>
          </p:cNvPr>
          <p:cNvSpPr txBox="1"/>
          <p:nvPr/>
        </p:nvSpPr>
        <p:spPr>
          <a:xfrm>
            <a:off x="8606975" y="4541056"/>
            <a:ext cx="2133598" cy="646587"/>
          </a:xfrm>
          <a:prstGeom prst="rect">
            <a:avLst/>
          </a:prstGeom>
          <a:noFill/>
        </p:spPr>
        <p:txBody>
          <a:bodyPr wrap="square" rtlCol="0">
            <a:spAutoFit/>
          </a:bodyPr>
          <a:lstStyle/>
          <a:p>
            <a:r>
              <a:rPr lang="en-US" sz="1801" b="1" dirty="0">
                <a:solidFill>
                  <a:srgbClr val="222222"/>
                </a:solidFill>
                <a:latin typeface="Arial" panose="020B0604020202020204" pitchFamily="34" charset="0"/>
              </a:rPr>
              <a:t>Too Much Fluid (Polyhydramnios)</a:t>
            </a:r>
            <a:endParaRPr lang="en-US" sz="1801" dirty="0"/>
          </a:p>
        </p:txBody>
      </p:sp>
      <p:cxnSp>
        <p:nvCxnSpPr>
          <p:cNvPr id="7" name="Straight Arrow Connector 6">
            <a:extLst>
              <a:ext uri="{FF2B5EF4-FFF2-40B4-BE49-F238E27FC236}">
                <a16:creationId xmlns:a16="http://schemas.microsoft.com/office/drawing/2014/main" id="{36C795B3-A34E-D65A-2A6A-819E17FA1F0B}"/>
              </a:ext>
            </a:extLst>
          </p:cNvPr>
          <p:cNvCxnSpPr>
            <a:cxnSpLocks/>
            <a:stCxn id="3" idx="2"/>
            <a:endCxn id="4" idx="0"/>
          </p:cNvCxnSpPr>
          <p:nvPr/>
        </p:nvCxnSpPr>
        <p:spPr>
          <a:xfrm flipH="1">
            <a:off x="5352148" y="3699780"/>
            <a:ext cx="2217056" cy="841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44A5BBF-CC85-6EEA-8000-4F794F8B9C90}"/>
              </a:ext>
            </a:extLst>
          </p:cNvPr>
          <p:cNvCxnSpPr>
            <a:cxnSpLocks/>
            <a:stCxn id="3" idx="2"/>
            <a:endCxn id="5" idx="0"/>
          </p:cNvCxnSpPr>
          <p:nvPr/>
        </p:nvCxnSpPr>
        <p:spPr>
          <a:xfrm>
            <a:off x="7569204" y="3699780"/>
            <a:ext cx="2104570" cy="841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85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2E5A803-CC61-7F93-B1C4-27505FEA35A2}"/>
              </a:ext>
            </a:extLst>
          </p:cNvPr>
          <p:cNvPicPr>
            <a:picLocks noChangeAspect="1"/>
          </p:cNvPicPr>
          <p:nvPr/>
        </p:nvPicPr>
        <p:blipFill>
          <a:blip r:embed="rId2"/>
          <a:stretch>
            <a:fillRect/>
          </a:stretch>
        </p:blipFill>
        <p:spPr>
          <a:xfrm>
            <a:off x="7610098" y="3"/>
            <a:ext cx="4581906" cy="6872857"/>
          </a:xfrm>
          <a:prstGeom prst="rect">
            <a:avLst/>
          </a:prstGeom>
        </p:spPr>
      </p:pic>
      <p:sp>
        <p:nvSpPr>
          <p:cNvPr id="3" name="Text 0">
            <a:extLst>
              <a:ext uri="{FF2B5EF4-FFF2-40B4-BE49-F238E27FC236}">
                <a16:creationId xmlns:a16="http://schemas.microsoft.com/office/drawing/2014/main" id="{D7488F33-621A-100E-875B-3CDDA9065053}"/>
              </a:ext>
            </a:extLst>
          </p:cNvPr>
          <p:cNvSpPr/>
          <p:nvPr/>
        </p:nvSpPr>
        <p:spPr>
          <a:xfrm>
            <a:off x="1004889" y="-1"/>
            <a:ext cx="6081710" cy="1386841"/>
          </a:xfrm>
          <a:prstGeom prst="rect">
            <a:avLst/>
          </a:prstGeom>
          <a:noFill/>
          <a:ln/>
        </p:spPr>
        <p:txBody>
          <a:bodyPr wrap="square" lIns="0" tIns="0" rIns="0" bIns="0" rtlCol="0" anchor="t"/>
          <a:lstStyle/>
          <a:p>
            <a:pPr>
              <a:lnSpc>
                <a:spcPts val="5150"/>
              </a:lnSpc>
            </a:pPr>
            <a:r>
              <a:rPr lang="en-US" sz="3200" b="1" kern="0" spc="-41" dirty="0">
                <a:solidFill>
                  <a:srgbClr val="000000"/>
                </a:solidFill>
                <a:latin typeface="Montserrat Bold" pitchFamily="34" charset="0"/>
                <a:ea typeface="Montserrat Bold" pitchFamily="34" charset="-122"/>
                <a:cs typeface="Montserrat Bold" pitchFamily="34" charset="-120"/>
              </a:rPr>
              <a:t>The Problem: Current Monitoring Limitations</a:t>
            </a:r>
            <a:endParaRPr lang="en-US" sz="3200" dirty="0"/>
          </a:p>
        </p:txBody>
      </p:sp>
      <p:sp>
        <p:nvSpPr>
          <p:cNvPr id="4" name="Shape 1">
            <a:extLst>
              <a:ext uri="{FF2B5EF4-FFF2-40B4-BE49-F238E27FC236}">
                <a16:creationId xmlns:a16="http://schemas.microsoft.com/office/drawing/2014/main" id="{A9ECE451-59CB-421B-8032-674C39CE49E8}"/>
              </a:ext>
            </a:extLst>
          </p:cNvPr>
          <p:cNvSpPr/>
          <p:nvPr/>
        </p:nvSpPr>
        <p:spPr>
          <a:xfrm>
            <a:off x="1004890" y="1653303"/>
            <a:ext cx="5837872" cy="1349812"/>
          </a:xfrm>
          <a:prstGeom prst="roundRect">
            <a:avLst>
              <a:gd name="adj" fmla="val 2137"/>
            </a:avLst>
          </a:prstGeom>
          <a:solidFill>
            <a:srgbClr val="F2EEEE"/>
          </a:solidFill>
          <a:ln/>
        </p:spPr>
      </p:sp>
      <p:sp>
        <p:nvSpPr>
          <p:cNvPr id="5" name="Text 2">
            <a:extLst>
              <a:ext uri="{FF2B5EF4-FFF2-40B4-BE49-F238E27FC236}">
                <a16:creationId xmlns:a16="http://schemas.microsoft.com/office/drawing/2014/main" id="{F1D44624-30F1-123C-B10B-7008E9A9E053}"/>
              </a:ext>
            </a:extLst>
          </p:cNvPr>
          <p:cNvSpPr/>
          <p:nvPr/>
        </p:nvSpPr>
        <p:spPr>
          <a:xfrm>
            <a:off x="129156" y="1883450"/>
            <a:ext cx="2027900" cy="273145"/>
          </a:xfrm>
          <a:prstGeom prst="rect">
            <a:avLst/>
          </a:prstGeom>
          <a:noFill/>
          <a:ln/>
        </p:spPr>
        <p:txBody>
          <a:bodyPr wrap="none" lIns="0" tIns="0" rIns="0" bIns="0" rtlCol="0" anchor="t"/>
          <a:lstStyle/>
          <a:p>
            <a:pPr>
              <a:lnSpc>
                <a:spcPts val="2549"/>
              </a:lnSpc>
            </a:pPr>
            <a:r>
              <a:rPr lang="en-US" sz="2050" b="1" kern="0" spc="-21" dirty="0">
                <a:solidFill>
                  <a:srgbClr val="3D3838"/>
                </a:solidFill>
                <a:latin typeface="Montserrat Bold" pitchFamily="34" charset="0"/>
                <a:ea typeface="Montserrat Bold" pitchFamily="34" charset="-122"/>
                <a:cs typeface="Montserrat Bold" pitchFamily="34" charset="-120"/>
              </a:rPr>
              <a:t>Infrequent Checks</a:t>
            </a:r>
            <a:endParaRPr lang="en-US" sz="2050" dirty="0"/>
          </a:p>
        </p:txBody>
      </p:sp>
      <p:sp>
        <p:nvSpPr>
          <p:cNvPr id="6" name="Text 3">
            <a:extLst>
              <a:ext uri="{FF2B5EF4-FFF2-40B4-BE49-F238E27FC236}">
                <a16:creationId xmlns:a16="http://schemas.microsoft.com/office/drawing/2014/main" id="{220EB8EE-248A-6FAE-CF08-9912325A839E}"/>
              </a:ext>
            </a:extLst>
          </p:cNvPr>
          <p:cNvSpPr/>
          <p:nvPr/>
        </p:nvSpPr>
        <p:spPr>
          <a:xfrm>
            <a:off x="1131489" y="2348627"/>
            <a:ext cx="5481125" cy="576916"/>
          </a:xfrm>
          <a:prstGeom prst="rect">
            <a:avLst/>
          </a:prstGeom>
          <a:noFill/>
          <a:ln/>
        </p:spPr>
        <p:txBody>
          <a:bodyPr wrap="square" lIns="0" tIns="0" rIns="0" bIns="0" rtlCol="0" anchor="t"/>
          <a:lstStyle/>
          <a:p>
            <a:pPr>
              <a:lnSpc>
                <a:spcPts val="2700"/>
              </a:lnSpc>
            </a:pPr>
            <a:r>
              <a:rPr lang="en-US" sz="1801" dirty="0">
                <a:solidFill>
                  <a:srgbClr val="3D3838"/>
                </a:solidFill>
                <a:latin typeface="Source Sans Pro" pitchFamily="34" charset="0"/>
                <a:ea typeface="Source Sans Pro" pitchFamily="34" charset="-122"/>
                <a:cs typeface="Source Sans Pro" pitchFamily="34" charset="-120"/>
              </a:rPr>
              <a:t>Current methods rely on periodic ultrasounds, potentially missing crucial changes between appointments.</a:t>
            </a:r>
            <a:endParaRPr lang="en-US" sz="1801" dirty="0"/>
          </a:p>
        </p:txBody>
      </p:sp>
      <p:sp>
        <p:nvSpPr>
          <p:cNvPr id="7" name="Shape 4">
            <a:extLst>
              <a:ext uri="{FF2B5EF4-FFF2-40B4-BE49-F238E27FC236}">
                <a16:creationId xmlns:a16="http://schemas.microsoft.com/office/drawing/2014/main" id="{95BD656A-D76B-AB39-8822-BD139A947934}"/>
              </a:ext>
            </a:extLst>
          </p:cNvPr>
          <p:cNvSpPr/>
          <p:nvPr/>
        </p:nvSpPr>
        <p:spPr>
          <a:xfrm>
            <a:off x="1004890" y="3499724"/>
            <a:ext cx="5837872" cy="1349812"/>
          </a:xfrm>
          <a:prstGeom prst="roundRect">
            <a:avLst>
              <a:gd name="adj" fmla="val 2137"/>
            </a:avLst>
          </a:prstGeom>
          <a:solidFill>
            <a:srgbClr val="F2EEEE"/>
          </a:solidFill>
          <a:ln/>
        </p:spPr>
      </p:sp>
      <p:sp>
        <p:nvSpPr>
          <p:cNvPr id="8" name="Text 5">
            <a:extLst>
              <a:ext uri="{FF2B5EF4-FFF2-40B4-BE49-F238E27FC236}">
                <a16:creationId xmlns:a16="http://schemas.microsoft.com/office/drawing/2014/main" id="{2F873112-6AAB-00FF-20E9-82CA4ACA618B}"/>
              </a:ext>
            </a:extLst>
          </p:cNvPr>
          <p:cNvSpPr/>
          <p:nvPr/>
        </p:nvSpPr>
        <p:spPr>
          <a:xfrm>
            <a:off x="147959" y="3729871"/>
            <a:ext cx="2092679" cy="273145"/>
          </a:xfrm>
          <a:prstGeom prst="rect">
            <a:avLst/>
          </a:prstGeom>
          <a:noFill/>
          <a:ln/>
        </p:spPr>
        <p:txBody>
          <a:bodyPr wrap="none" lIns="0" tIns="0" rIns="0" bIns="0" rtlCol="0" anchor="t"/>
          <a:lstStyle/>
          <a:p>
            <a:pPr>
              <a:lnSpc>
                <a:spcPts val="2549"/>
              </a:lnSpc>
            </a:pPr>
            <a:r>
              <a:rPr lang="en-US" sz="2050" b="1" kern="0" spc="-21" dirty="0">
                <a:solidFill>
                  <a:srgbClr val="3D3838"/>
                </a:solidFill>
                <a:latin typeface="Montserrat Bold" pitchFamily="34" charset="0"/>
                <a:ea typeface="Montserrat Bold" pitchFamily="34" charset="-122"/>
                <a:cs typeface="Montserrat Bold" pitchFamily="34" charset="-120"/>
              </a:rPr>
              <a:t>Invasive Procedures</a:t>
            </a:r>
            <a:endParaRPr lang="en-US" sz="2050" dirty="0"/>
          </a:p>
        </p:txBody>
      </p:sp>
      <p:sp>
        <p:nvSpPr>
          <p:cNvPr id="9" name="Text 6">
            <a:extLst>
              <a:ext uri="{FF2B5EF4-FFF2-40B4-BE49-F238E27FC236}">
                <a16:creationId xmlns:a16="http://schemas.microsoft.com/office/drawing/2014/main" id="{1C1C3734-BE1C-F933-85F0-7252945E690B}"/>
              </a:ext>
            </a:extLst>
          </p:cNvPr>
          <p:cNvSpPr/>
          <p:nvPr/>
        </p:nvSpPr>
        <p:spPr>
          <a:xfrm>
            <a:off x="1131489" y="4195049"/>
            <a:ext cx="5481125" cy="576916"/>
          </a:xfrm>
          <a:prstGeom prst="rect">
            <a:avLst/>
          </a:prstGeom>
          <a:noFill/>
          <a:ln/>
        </p:spPr>
        <p:txBody>
          <a:bodyPr wrap="square" lIns="0" tIns="0" rIns="0" bIns="0" rtlCol="0" anchor="t"/>
          <a:lstStyle/>
          <a:p>
            <a:pPr>
              <a:lnSpc>
                <a:spcPts val="2700"/>
              </a:lnSpc>
            </a:pPr>
            <a:r>
              <a:rPr lang="en-US" sz="1801" dirty="0">
                <a:solidFill>
                  <a:srgbClr val="3D3838"/>
                </a:solidFill>
                <a:latin typeface="Source Sans Pro" pitchFamily="34" charset="0"/>
                <a:ea typeface="Source Sans Pro" pitchFamily="34" charset="-122"/>
                <a:cs typeface="Source Sans Pro" pitchFamily="34" charset="-120"/>
              </a:rPr>
              <a:t>Some diagnostic techniques are invasive, causing discomfort and carrying risks for both mother and fetus.</a:t>
            </a:r>
            <a:endParaRPr lang="en-US" sz="1801" dirty="0"/>
          </a:p>
        </p:txBody>
      </p:sp>
      <p:sp>
        <p:nvSpPr>
          <p:cNvPr id="10" name="Shape 7">
            <a:extLst>
              <a:ext uri="{FF2B5EF4-FFF2-40B4-BE49-F238E27FC236}">
                <a16:creationId xmlns:a16="http://schemas.microsoft.com/office/drawing/2014/main" id="{27F85874-2C21-3E44-07FA-9494221917F3}"/>
              </a:ext>
            </a:extLst>
          </p:cNvPr>
          <p:cNvSpPr/>
          <p:nvPr/>
        </p:nvSpPr>
        <p:spPr>
          <a:xfrm>
            <a:off x="1004890" y="5346146"/>
            <a:ext cx="5837872" cy="1349812"/>
          </a:xfrm>
          <a:prstGeom prst="roundRect">
            <a:avLst>
              <a:gd name="adj" fmla="val 2137"/>
            </a:avLst>
          </a:prstGeom>
          <a:solidFill>
            <a:srgbClr val="F2EEEE"/>
          </a:solidFill>
          <a:ln/>
        </p:spPr>
      </p:sp>
      <p:sp>
        <p:nvSpPr>
          <p:cNvPr id="11" name="Text 8">
            <a:extLst>
              <a:ext uri="{FF2B5EF4-FFF2-40B4-BE49-F238E27FC236}">
                <a16:creationId xmlns:a16="http://schemas.microsoft.com/office/drawing/2014/main" id="{0D7D290E-EB41-53D5-483C-5A2F2F272C2C}"/>
              </a:ext>
            </a:extLst>
          </p:cNvPr>
          <p:cNvSpPr/>
          <p:nvPr/>
        </p:nvSpPr>
        <p:spPr>
          <a:xfrm>
            <a:off x="129156" y="5576292"/>
            <a:ext cx="2027900" cy="273145"/>
          </a:xfrm>
          <a:prstGeom prst="rect">
            <a:avLst/>
          </a:prstGeom>
          <a:noFill/>
          <a:ln/>
        </p:spPr>
        <p:txBody>
          <a:bodyPr wrap="none" lIns="0" tIns="0" rIns="0" bIns="0" rtlCol="0" anchor="t"/>
          <a:lstStyle/>
          <a:p>
            <a:pPr>
              <a:lnSpc>
                <a:spcPts val="2549"/>
              </a:lnSpc>
            </a:pPr>
            <a:r>
              <a:rPr lang="en-US" sz="2050" b="1" kern="0" spc="-21" dirty="0">
                <a:solidFill>
                  <a:srgbClr val="3D3838"/>
                </a:solidFill>
                <a:latin typeface="Montserrat Bold" pitchFamily="34" charset="0"/>
                <a:ea typeface="Montserrat Bold" pitchFamily="34" charset="-122"/>
                <a:cs typeface="Montserrat Bold" pitchFamily="34" charset="-120"/>
              </a:rPr>
              <a:t>Delayed Detection</a:t>
            </a:r>
            <a:endParaRPr lang="en-US" sz="2050" dirty="0"/>
          </a:p>
        </p:txBody>
      </p:sp>
      <p:sp>
        <p:nvSpPr>
          <p:cNvPr id="12" name="Text 9">
            <a:extLst>
              <a:ext uri="{FF2B5EF4-FFF2-40B4-BE49-F238E27FC236}">
                <a16:creationId xmlns:a16="http://schemas.microsoft.com/office/drawing/2014/main" id="{E1CBEC59-C4AE-7267-C62F-56C8CF4B30FF}"/>
              </a:ext>
            </a:extLst>
          </p:cNvPr>
          <p:cNvSpPr/>
          <p:nvPr/>
        </p:nvSpPr>
        <p:spPr>
          <a:xfrm>
            <a:off x="1131489" y="6041470"/>
            <a:ext cx="5481125" cy="576916"/>
          </a:xfrm>
          <a:prstGeom prst="rect">
            <a:avLst/>
          </a:prstGeom>
          <a:noFill/>
          <a:ln/>
        </p:spPr>
        <p:txBody>
          <a:bodyPr wrap="square" lIns="0" tIns="0" rIns="0" bIns="0" rtlCol="0" anchor="t"/>
          <a:lstStyle/>
          <a:p>
            <a:pPr>
              <a:lnSpc>
                <a:spcPts val="2700"/>
              </a:lnSpc>
            </a:pPr>
            <a:r>
              <a:rPr lang="en-US" sz="1801" dirty="0">
                <a:solidFill>
                  <a:srgbClr val="3D3838"/>
                </a:solidFill>
                <a:latin typeface="Source Sans Pro" pitchFamily="34" charset="0"/>
                <a:ea typeface="Source Sans Pro" pitchFamily="34" charset="-122"/>
                <a:cs typeface="Source Sans Pro" pitchFamily="34" charset="-120"/>
              </a:rPr>
              <a:t>Abnormalities may go unnoticed until they become severe, leading to complications in pregnancy.</a:t>
            </a:r>
            <a:endParaRPr lang="en-US" sz="1801" dirty="0"/>
          </a:p>
        </p:txBody>
      </p:sp>
    </p:spTree>
    <p:extLst>
      <p:ext uri="{BB962C8B-B14F-4D97-AF65-F5344CB8AC3E}">
        <p14:creationId xmlns:p14="http://schemas.microsoft.com/office/powerpoint/2010/main" val="1437371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6959FE5-803B-6A70-093D-A08AEB50CCC1}"/>
              </a:ext>
            </a:extLst>
          </p:cNvPr>
          <p:cNvSpPr/>
          <p:nvPr/>
        </p:nvSpPr>
        <p:spPr>
          <a:xfrm>
            <a:off x="456367" y="793075"/>
            <a:ext cx="8171504" cy="1322082"/>
          </a:xfrm>
          <a:prstGeom prst="rect">
            <a:avLst/>
          </a:prstGeom>
          <a:noFill/>
          <a:ln/>
        </p:spPr>
        <p:txBody>
          <a:bodyPr wrap="square" lIns="0" tIns="0" rIns="0" bIns="0" rtlCol="0" anchor="t"/>
          <a:lstStyle/>
          <a:p>
            <a:pPr algn="ctr">
              <a:lnSpc>
                <a:spcPts val="5501"/>
              </a:lnSpc>
            </a:pPr>
            <a:r>
              <a:rPr lang="en-US" sz="4400" b="1" kern="0" spc="-44" dirty="0">
                <a:solidFill>
                  <a:srgbClr val="000000"/>
                </a:solidFill>
                <a:latin typeface="Montserrat Bold" pitchFamily="34" charset="0"/>
                <a:ea typeface="Montserrat Bold" pitchFamily="34" charset="-122"/>
                <a:cs typeface="Montserrat Bold" pitchFamily="34" charset="-120"/>
              </a:rPr>
              <a:t>Introducing AmnioTrack: </a:t>
            </a:r>
            <a:r>
              <a:rPr lang="en-US" sz="3600" b="1" kern="0" spc="-44" dirty="0">
                <a:solidFill>
                  <a:srgbClr val="000000"/>
                </a:solidFill>
                <a:latin typeface="Montserrat Bold" pitchFamily="34" charset="0"/>
                <a:ea typeface="Montserrat Bold" pitchFamily="34" charset="-122"/>
                <a:cs typeface="Montserrat Bold" pitchFamily="34" charset="-120"/>
              </a:rPr>
              <a:t>Our Innovative Solution</a:t>
            </a:r>
            <a:endParaRPr lang="en-US" sz="3600" dirty="0"/>
          </a:p>
        </p:txBody>
      </p:sp>
      <p:sp>
        <p:nvSpPr>
          <p:cNvPr id="3" name="Text 1">
            <a:extLst>
              <a:ext uri="{FF2B5EF4-FFF2-40B4-BE49-F238E27FC236}">
                <a16:creationId xmlns:a16="http://schemas.microsoft.com/office/drawing/2014/main" id="{02742B61-487C-A3FB-F4C2-7BEE8B9EE905}"/>
              </a:ext>
            </a:extLst>
          </p:cNvPr>
          <p:cNvSpPr/>
          <p:nvPr/>
        </p:nvSpPr>
        <p:spPr>
          <a:xfrm>
            <a:off x="456367" y="2812970"/>
            <a:ext cx="2455902" cy="660928"/>
          </a:xfrm>
          <a:prstGeom prst="rect">
            <a:avLst/>
          </a:prstGeom>
          <a:noFill/>
          <a:ln/>
        </p:spPr>
        <p:txBody>
          <a:bodyPr wrap="square" lIns="0" tIns="0" rIns="0" bIns="0" rtlCol="0" anchor="t"/>
          <a:lstStyle/>
          <a:p>
            <a:pPr>
              <a:lnSpc>
                <a:spcPts val="2750"/>
              </a:lnSpc>
            </a:pPr>
            <a:r>
              <a:rPr lang="en-US" sz="2201" b="1" kern="0" spc="-21" dirty="0">
                <a:solidFill>
                  <a:srgbClr val="000000"/>
                </a:solidFill>
                <a:latin typeface="Montserrat Bold" pitchFamily="34" charset="0"/>
                <a:ea typeface="Montserrat Bold" pitchFamily="34" charset="-122"/>
                <a:cs typeface="Montserrat Bold" pitchFamily="34" charset="-120"/>
              </a:rPr>
              <a:t>Bioimpedance Technology</a:t>
            </a:r>
            <a:endParaRPr lang="en-US" sz="2201" dirty="0"/>
          </a:p>
        </p:txBody>
      </p:sp>
      <p:sp>
        <p:nvSpPr>
          <p:cNvPr id="4" name="Text 2">
            <a:extLst>
              <a:ext uri="{FF2B5EF4-FFF2-40B4-BE49-F238E27FC236}">
                <a16:creationId xmlns:a16="http://schemas.microsoft.com/office/drawing/2014/main" id="{03546D7B-B04A-5623-6D5F-5AE6E94BA63D}"/>
              </a:ext>
            </a:extLst>
          </p:cNvPr>
          <p:cNvSpPr/>
          <p:nvPr/>
        </p:nvSpPr>
        <p:spPr>
          <a:xfrm>
            <a:off x="456367" y="3761066"/>
            <a:ext cx="2455902" cy="1396366"/>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AmnioAI utilizes advanced bioimpedance sensors to measure amniotic fluid levels accurately and continuously.</a:t>
            </a:r>
            <a:endParaRPr lang="en-US" sz="1900" dirty="0"/>
          </a:p>
        </p:txBody>
      </p:sp>
      <p:sp>
        <p:nvSpPr>
          <p:cNvPr id="5" name="Text 3">
            <a:extLst>
              <a:ext uri="{FF2B5EF4-FFF2-40B4-BE49-F238E27FC236}">
                <a16:creationId xmlns:a16="http://schemas.microsoft.com/office/drawing/2014/main" id="{B8B992FD-8F70-9307-2B12-402DD7296919}"/>
              </a:ext>
            </a:extLst>
          </p:cNvPr>
          <p:cNvSpPr/>
          <p:nvPr/>
        </p:nvSpPr>
        <p:spPr>
          <a:xfrm>
            <a:off x="4750952" y="2812972"/>
            <a:ext cx="2362740" cy="330464"/>
          </a:xfrm>
          <a:prstGeom prst="rect">
            <a:avLst/>
          </a:prstGeom>
          <a:noFill/>
          <a:ln/>
        </p:spPr>
        <p:txBody>
          <a:bodyPr wrap="none" lIns="0" tIns="0" rIns="0" bIns="0" rtlCol="0" anchor="t"/>
          <a:lstStyle/>
          <a:p>
            <a:pPr>
              <a:lnSpc>
                <a:spcPts val="2750"/>
              </a:lnSpc>
            </a:pPr>
            <a:r>
              <a:rPr lang="en-US" sz="2201" b="1" kern="0" spc="-21" dirty="0">
                <a:solidFill>
                  <a:srgbClr val="000000"/>
                </a:solidFill>
                <a:latin typeface="Montserrat Bold" pitchFamily="34" charset="0"/>
                <a:ea typeface="Montserrat Bold" pitchFamily="34" charset="-122"/>
                <a:cs typeface="Montserrat Bold" pitchFamily="34" charset="-120"/>
              </a:rPr>
              <a:t>Non-Invasive Monitoring</a:t>
            </a:r>
            <a:endParaRPr lang="en-US" sz="2201" dirty="0"/>
          </a:p>
        </p:txBody>
      </p:sp>
      <p:sp>
        <p:nvSpPr>
          <p:cNvPr id="6" name="Text 4">
            <a:extLst>
              <a:ext uri="{FF2B5EF4-FFF2-40B4-BE49-F238E27FC236}">
                <a16:creationId xmlns:a16="http://schemas.microsoft.com/office/drawing/2014/main" id="{B606B5A6-6CEF-9224-8A1A-841BAE61F736}"/>
              </a:ext>
            </a:extLst>
          </p:cNvPr>
          <p:cNvSpPr/>
          <p:nvPr/>
        </p:nvSpPr>
        <p:spPr>
          <a:xfrm>
            <a:off x="4750954" y="3410426"/>
            <a:ext cx="2455902" cy="1396366"/>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Our patch adheres comfortably to the mother's abdomen, providing real-time data without invasive procedures.</a:t>
            </a:r>
            <a:endParaRPr lang="en-US" sz="1900" dirty="0"/>
          </a:p>
        </p:txBody>
      </p:sp>
      <p:sp>
        <p:nvSpPr>
          <p:cNvPr id="7" name="Text 5">
            <a:extLst>
              <a:ext uri="{FF2B5EF4-FFF2-40B4-BE49-F238E27FC236}">
                <a16:creationId xmlns:a16="http://schemas.microsoft.com/office/drawing/2014/main" id="{FCAFBA53-9E3F-65D8-1778-0799DFDDF941}"/>
              </a:ext>
            </a:extLst>
          </p:cNvPr>
          <p:cNvSpPr/>
          <p:nvPr/>
        </p:nvSpPr>
        <p:spPr>
          <a:xfrm>
            <a:off x="9045539" y="2812972"/>
            <a:ext cx="1973499" cy="330464"/>
          </a:xfrm>
          <a:prstGeom prst="rect">
            <a:avLst/>
          </a:prstGeom>
          <a:noFill/>
          <a:ln/>
        </p:spPr>
        <p:txBody>
          <a:bodyPr wrap="none" lIns="0" tIns="0" rIns="0" bIns="0" rtlCol="0" anchor="t"/>
          <a:lstStyle/>
          <a:p>
            <a:pPr>
              <a:lnSpc>
                <a:spcPts val="2750"/>
              </a:lnSpc>
            </a:pPr>
            <a:r>
              <a:rPr lang="en-US" sz="2201" b="1" kern="0" spc="-21" dirty="0">
                <a:solidFill>
                  <a:srgbClr val="000000"/>
                </a:solidFill>
                <a:latin typeface="Montserrat Bold" pitchFamily="34" charset="0"/>
                <a:ea typeface="Montserrat Bold" pitchFamily="34" charset="-122"/>
                <a:cs typeface="Montserrat Bold" pitchFamily="34" charset="-120"/>
              </a:rPr>
              <a:t>AI-Powered Analysis</a:t>
            </a:r>
            <a:endParaRPr lang="en-US" sz="2201" dirty="0"/>
          </a:p>
        </p:txBody>
      </p:sp>
      <p:sp>
        <p:nvSpPr>
          <p:cNvPr id="8" name="Text 6">
            <a:extLst>
              <a:ext uri="{FF2B5EF4-FFF2-40B4-BE49-F238E27FC236}">
                <a16:creationId xmlns:a16="http://schemas.microsoft.com/office/drawing/2014/main" id="{095FC704-9FDA-92F4-9F54-4E504E6315EB}"/>
              </a:ext>
            </a:extLst>
          </p:cNvPr>
          <p:cNvSpPr/>
          <p:nvPr/>
        </p:nvSpPr>
        <p:spPr>
          <a:xfrm>
            <a:off x="9045539" y="3410426"/>
            <a:ext cx="2455902" cy="1047275"/>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Sophisticated algorithms analyze data trends, predicting potential issues before they become critical.</a:t>
            </a:r>
            <a:endParaRPr lang="en-US" sz="1900" dirty="0"/>
          </a:p>
        </p:txBody>
      </p:sp>
    </p:spTree>
    <p:extLst>
      <p:ext uri="{BB962C8B-B14F-4D97-AF65-F5344CB8AC3E}">
        <p14:creationId xmlns:p14="http://schemas.microsoft.com/office/powerpoint/2010/main" val="278756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2"/>
            <a:ext cx="4572000" cy="6858000"/>
          </a:xfrm>
          <a:prstGeom prst="rect">
            <a:avLst/>
          </a:prstGeom>
        </p:spPr>
      </p:pic>
      <p:sp>
        <p:nvSpPr>
          <p:cNvPr id="3" name="Text 0"/>
          <p:cNvSpPr/>
          <p:nvPr/>
        </p:nvSpPr>
        <p:spPr>
          <a:xfrm>
            <a:off x="586482" y="462061"/>
            <a:ext cx="6009579" cy="475954"/>
          </a:xfrm>
          <a:prstGeom prst="rect">
            <a:avLst/>
          </a:prstGeom>
          <a:noFill/>
          <a:ln/>
        </p:spPr>
        <p:txBody>
          <a:bodyPr wrap="none" lIns="0" tIns="0" rIns="0" bIns="0" rtlCol="0" anchor="t"/>
          <a:lstStyle/>
          <a:p>
            <a:pPr defTabSz="761979">
              <a:lnSpc>
                <a:spcPts val="3708"/>
              </a:lnSpc>
            </a:pPr>
            <a:r>
              <a:rPr lang="en-US" sz="2958" b="1" kern="0" spc="-30" dirty="0">
                <a:solidFill>
                  <a:srgbClr val="000000"/>
                </a:solidFill>
                <a:latin typeface="Montserrat Bold" pitchFamily="34" charset="0"/>
                <a:ea typeface="Montserrat Bold" pitchFamily="34" charset="-122"/>
                <a:cs typeface="Montserrat Bold" pitchFamily="34" charset="-120"/>
              </a:rPr>
              <a:t>How AmnioTrack Works?</a:t>
            </a:r>
            <a:endParaRPr lang="en-US" sz="2958" dirty="0">
              <a:solidFill>
                <a:prstClr val="black"/>
              </a:solidFill>
              <a:latin typeface="Calibri" panose="020F0502020204030204"/>
            </a:endParaRPr>
          </a:p>
        </p:txBody>
      </p:sp>
      <p:sp>
        <p:nvSpPr>
          <p:cNvPr id="4" name="Shape 1"/>
          <p:cNvSpPr/>
          <p:nvPr/>
        </p:nvSpPr>
        <p:spPr>
          <a:xfrm>
            <a:off x="828277" y="1189336"/>
            <a:ext cx="19051" cy="5206603"/>
          </a:xfrm>
          <a:prstGeom prst="roundRect">
            <a:avLst>
              <a:gd name="adj" fmla="val 131946"/>
            </a:avLst>
          </a:prstGeom>
          <a:solidFill>
            <a:srgbClr val="D8D4D4"/>
          </a:solidFill>
          <a:ln/>
        </p:spPr>
      </p:sp>
      <p:sp>
        <p:nvSpPr>
          <p:cNvPr id="5" name="Shape 2"/>
          <p:cNvSpPr/>
          <p:nvPr/>
        </p:nvSpPr>
        <p:spPr>
          <a:xfrm>
            <a:off x="1007269" y="1556842"/>
            <a:ext cx="586482" cy="19051"/>
          </a:xfrm>
          <a:prstGeom prst="roundRect">
            <a:avLst>
              <a:gd name="adj" fmla="val 131946"/>
            </a:avLst>
          </a:prstGeom>
          <a:solidFill>
            <a:srgbClr val="D8D4D4"/>
          </a:solidFill>
          <a:ln/>
        </p:spPr>
      </p:sp>
      <p:sp>
        <p:nvSpPr>
          <p:cNvPr id="6" name="Shape 3"/>
          <p:cNvSpPr/>
          <p:nvPr/>
        </p:nvSpPr>
        <p:spPr>
          <a:xfrm>
            <a:off x="649289" y="1377851"/>
            <a:ext cx="377031" cy="377033"/>
          </a:xfrm>
          <a:prstGeom prst="roundRect">
            <a:avLst>
              <a:gd name="adj" fmla="val 6667"/>
            </a:avLst>
          </a:prstGeom>
          <a:solidFill>
            <a:srgbClr val="F2EEEE"/>
          </a:solidFill>
          <a:ln/>
        </p:spPr>
      </p:sp>
      <p:sp>
        <p:nvSpPr>
          <p:cNvPr id="7" name="Text 4"/>
          <p:cNvSpPr/>
          <p:nvPr/>
        </p:nvSpPr>
        <p:spPr>
          <a:xfrm>
            <a:off x="794147" y="1452067"/>
            <a:ext cx="87314" cy="228501"/>
          </a:xfrm>
          <a:prstGeom prst="rect">
            <a:avLst/>
          </a:prstGeom>
          <a:noFill/>
          <a:ln/>
        </p:spPr>
        <p:txBody>
          <a:bodyPr wrap="none" lIns="0" tIns="0" rIns="0" bIns="0" rtlCol="0" anchor="t"/>
          <a:lstStyle/>
          <a:p>
            <a:pPr algn="ctr" defTabSz="761979">
              <a:lnSpc>
                <a:spcPts val="1792"/>
              </a:lnSpc>
            </a:pPr>
            <a:r>
              <a:rPr lang="en-US" sz="1792" b="1" kern="0" spc="-18" dirty="0">
                <a:solidFill>
                  <a:srgbClr val="3D3838"/>
                </a:solidFill>
                <a:latin typeface="Montserrat Bold" pitchFamily="34" charset="0"/>
                <a:ea typeface="Montserrat Bold" pitchFamily="34" charset="-122"/>
                <a:cs typeface="Montserrat Bold" pitchFamily="34" charset="-120"/>
              </a:rPr>
              <a:t>1</a:t>
            </a:r>
            <a:endParaRPr lang="en-US" sz="1792" dirty="0">
              <a:solidFill>
                <a:prstClr val="black"/>
              </a:solidFill>
              <a:latin typeface="Calibri" panose="020F0502020204030204"/>
            </a:endParaRPr>
          </a:p>
        </p:txBody>
      </p:sp>
      <p:sp>
        <p:nvSpPr>
          <p:cNvPr id="8" name="Text 5"/>
          <p:cNvSpPr/>
          <p:nvPr/>
        </p:nvSpPr>
        <p:spPr>
          <a:xfrm>
            <a:off x="1759348" y="1356817"/>
            <a:ext cx="1904206" cy="237927"/>
          </a:xfrm>
          <a:prstGeom prst="rect">
            <a:avLst/>
          </a:prstGeom>
          <a:noFill/>
          <a:ln/>
        </p:spPr>
        <p:txBody>
          <a:bodyPr wrap="none" lIns="0" tIns="0" rIns="0" bIns="0" rtlCol="0" anchor="t"/>
          <a:lstStyle/>
          <a:p>
            <a:pPr defTabSz="761979">
              <a:lnSpc>
                <a:spcPts val="1833"/>
              </a:lnSpc>
            </a:pPr>
            <a:r>
              <a:rPr lang="en-US" sz="1458" b="1" kern="0" spc="-14" dirty="0">
                <a:solidFill>
                  <a:srgbClr val="3D3838"/>
                </a:solidFill>
                <a:latin typeface="Montserrat Bold" pitchFamily="34" charset="0"/>
                <a:ea typeface="Montserrat Bold" pitchFamily="34" charset="-122"/>
                <a:cs typeface="Montserrat Bold" pitchFamily="34" charset="-120"/>
              </a:rPr>
              <a:t>Data Collection</a:t>
            </a:r>
            <a:endParaRPr lang="en-US" sz="1458" dirty="0">
              <a:solidFill>
                <a:prstClr val="black"/>
              </a:solidFill>
              <a:latin typeface="Calibri" panose="020F0502020204030204"/>
            </a:endParaRPr>
          </a:p>
        </p:txBody>
      </p:sp>
      <p:sp>
        <p:nvSpPr>
          <p:cNvPr id="9" name="Text 6"/>
          <p:cNvSpPr/>
          <p:nvPr/>
        </p:nvSpPr>
        <p:spPr>
          <a:xfrm>
            <a:off x="1759348" y="1695253"/>
            <a:ext cx="5274171" cy="502644"/>
          </a:xfrm>
          <a:prstGeom prst="rect">
            <a:avLst/>
          </a:prstGeom>
          <a:noFill/>
          <a:ln/>
        </p:spPr>
        <p:txBody>
          <a:bodyPr wrap="square" lIns="0" tIns="0" rIns="0" bIns="0" rtlCol="0" anchor="t"/>
          <a:lstStyle/>
          <a:p>
            <a:pPr defTabSz="761979">
              <a:lnSpc>
                <a:spcPts val="1957"/>
              </a:lnSpc>
            </a:pPr>
            <a:r>
              <a:rPr lang="en-US" sz="1600" dirty="0">
                <a:solidFill>
                  <a:srgbClr val="3D3838"/>
                </a:solidFill>
                <a:latin typeface="Source Sans Pro" pitchFamily="34" charset="0"/>
                <a:ea typeface="Source Sans Pro" pitchFamily="34" charset="-122"/>
                <a:cs typeface="Source Sans Pro" pitchFamily="34" charset="-120"/>
              </a:rPr>
              <a:t>The AmnioAI patch continuously measures bioimpedance signals from the mother's abdomen.</a:t>
            </a:r>
            <a:endParaRPr lang="en-US" sz="1600" dirty="0">
              <a:solidFill>
                <a:prstClr val="black"/>
              </a:solidFill>
              <a:latin typeface="Calibri" panose="020F0502020204030204"/>
            </a:endParaRPr>
          </a:p>
        </p:txBody>
      </p:sp>
      <p:sp>
        <p:nvSpPr>
          <p:cNvPr id="10" name="Shape 7"/>
          <p:cNvSpPr/>
          <p:nvPr/>
        </p:nvSpPr>
        <p:spPr>
          <a:xfrm>
            <a:off x="1007269" y="2900363"/>
            <a:ext cx="586482" cy="19051"/>
          </a:xfrm>
          <a:prstGeom prst="roundRect">
            <a:avLst>
              <a:gd name="adj" fmla="val 131946"/>
            </a:avLst>
          </a:prstGeom>
          <a:solidFill>
            <a:srgbClr val="D8D4D4"/>
          </a:solidFill>
          <a:ln/>
        </p:spPr>
      </p:sp>
      <p:sp>
        <p:nvSpPr>
          <p:cNvPr id="11" name="Shape 8"/>
          <p:cNvSpPr/>
          <p:nvPr/>
        </p:nvSpPr>
        <p:spPr>
          <a:xfrm>
            <a:off x="649289" y="2721372"/>
            <a:ext cx="377031" cy="377033"/>
          </a:xfrm>
          <a:prstGeom prst="roundRect">
            <a:avLst>
              <a:gd name="adj" fmla="val 6667"/>
            </a:avLst>
          </a:prstGeom>
          <a:solidFill>
            <a:srgbClr val="F2EEEE"/>
          </a:solidFill>
          <a:ln/>
        </p:spPr>
      </p:sp>
      <p:sp>
        <p:nvSpPr>
          <p:cNvPr id="12" name="Text 9"/>
          <p:cNvSpPr/>
          <p:nvPr/>
        </p:nvSpPr>
        <p:spPr>
          <a:xfrm>
            <a:off x="771526" y="2795589"/>
            <a:ext cx="132556" cy="228501"/>
          </a:xfrm>
          <a:prstGeom prst="rect">
            <a:avLst/>
          </a:prstGeom>
          <a:noFill/>
          <a:ln/>
        </p:spPr>
        <p:txBody>
          <a:bodyPr wrap="none" lIns="0" tIns="0" rIns="0" bIns="0" rtlCol="0" anchor="t"/>
          <a:lstStyle/>
          <a:p>
            <a:pPr algn="ctr" defTabSz="761979">
              <a:lnSpc>
                <a:spcPts val="1792"/>
              </a:lnSpc>
            </a:pPr>
            <a:r>
              <a:rPr lang="en-US" sz="1792" b="1" kern="0" spc="-18" dirty="0">
                <a:solidFill>
                  <a:srgbClr val="3D3838"/>
                </a:solidFill>
                <a:latin typeface="Montserrat Bold" pitchFamily="34" charset="0"/>
                <a:ea typeface="Montserrat Bold" pitchFamily="34" charset="-122"/>
                <a:cs typeface="Montserrat Bold" pitchFamily="34" charset="-120"/>
              </a:rPr>
              <a:t>2</a:t>
            </a:r>
            <a:endParaRPr lang="en-US" sz="1792" dirty="0">
              <a:solidFill>
                <a:prstClr val="black"/>
              </a:solidFill>
              <a:latin typeface="Calibri" panose="020F0502020204030204"/>
            </a:endParaRPr>
          </a:p>
        </p:txBody>
      </p:sp>
      <p:sp>
        <p:nvSpPr>
          <p:cNvPr id="13" name="Text 10"/>
          <p:cNvSpPr/>
          <p:nvPr/>
        </p:nvSpPr>
        <p:spPr>
          <a:xfrm>
            <a:off x="1759348" y="2700337"/>
            <a:ext cx="2015132" cy="237927"/>
          </a:xfrm>
          <a:prstGeom prst="rect">
            <a:avLst/>
          </a:prstGeom>
          <a:noFill/>
          <a:ln/>
        </p:spPr>
        <p:txBody>
          <a:bodyPr wrap="none" lIns="0" tIns="0" rIns="0" bIns="0" rtlCol="0" anchor="t"/>
          <a:lstStyle/>
          <a:p>
            <a:pPr defTabSz="761979">
              <a:lnSpc>
                <a:spcPts val="1833"/>
              </a:lnSpc>
            </a:pPr>
            <a:r>
              <a:rPr lang="en-US" sz="1458" b="1" kern="0" spc="-14" dirty="0">
                <a:solidFill>
                  <a:srgbClr val="3D3838"/>
                </a:solidFill>
                <a:latin typeface="Montserrat Bold" pitchFamily="34" charset="0"/>
                <a:ea typeface="Montserrat Bold" pitchFamily="34" charset="-122"/>
                <a:cs typeface="Montserrat Bold" pitchFamily="34" charset="-120"/>
              </a:rPr>
              <a:t>Secure Transmission</a:t>
            </a:r>
            <a:endParaRPr lang="en-US" sz="1458" dirty="0">
              <a:solidFill>
                <a:prstClr val="black"/>
              </a:solidFill>
              <a:latin typeface="Calibri" panose="020F0502020204030204"/>
            </a:endParaRPr>
          </a:p>
        </p:txBody>
      </p:sp>
      <p:sp>
        <p:nvSpPr>
          <p:cNvPr id="14" name="Text 11"/>
          <p:cNvSpPr/>
          <p:nvPr/>
        </p:nvSpPr>
        <p:spPr>
          <a:xfrm>
            <a:off x="1759348" y="3038773"/>
            <a:ext cx="5274171" cy="502644"/>
          </a:xfrm>
          <a:prstGeom prst="rect">
            <a:avLst/>
          </a:prstGeom>
          <a:noFill/>
          <a:ln/>
        </p:spPr>
        <p:txBody>
          <a:bodyPr wrap="square" lIns="0" tIns="0" rIns="0" bIns="0" rtlCol="0" anchor="t"/>
          <a:lstStyle/>
          <a:p>
            <a:pPr defTabSz="761979">
              <a:lnSpc>
                <a:spcPts val="1957"/>
              </a:lnSpc>
            </a:pPr>
            <a:r>
              <a:rPr lang="en-US" sz="1600" dirty="0">
                <a:solidFill>
                  <a:srgbClr val="3D3838"/>
                </a:solidFill>
                <a:latin typeface="Source Sans Pro" pitchFamily="34" charset="0"/>
                <a:ea typeface="Source Sans Pro" pitchFamily="34" charset="-122"/>
                <a:cs typeface="Source Sans Pro" pitchFamily="34" charset="-120"/>
              </a:rPr>
              <a:t>Collected data is securely transmitted to the user's smartphone via Bluetooth Low Energy.</a:t>
            </a:r>
            <a:endParaRPr lang="en-US" sz="1600" dirty="0">
              <a:solidFill>
                <a:prstClr val="black"/>
              </a:solidFill>
              <a:latin typeface="Calibri" panose="020F0502020204030204"/>
            </a:endParaRPr>
          </a:p>
        </p:txBody>
      </p:sp>
      <p:sp>
        <p:nvSpPr>
          <p:cNvPr id="15" name="Shape 12"/>
          <p:cNvSpPr/>
          <p:nvPr/>
        </p:nvSpPr>
        <p:spPr>
          <a:xfrm>
            <a:off x="1007269" y="4243883"/>
            <a:ext cx="586482" cy="19051"/>
          </a:xfrm>
          <a:prstGeom prst="roundRect">
            <a:avLst>
              <a:gd name="adj" fmla="val 131946"/>
            </a:avLst>
          </a:prstGeom>
          <a:solidFill>
            <a:srgbClr val="D8D4D4"/>
          </a:solidFill>
          <a:ln/>
        </p:spPr>
      </p:sp>
      <p:sp>
        <p:nvSpPr>
          <p:cNvPr id="16" name="Shape 13"/>
          <p:cNvSpPr/>
          <p:nvPr/>
        </p:nvSpPr>
        <p:spPr>
          <a:xfrm>
            <a:off x="649289" y="4064894"/>
            <a:ext cx="377031" cy="377033"/>
          </a:xfrm>
          <a:prstGeom prst="roundRect">
            <a:avLst>
              <a:gd name="adj" fmla="val 6667"/>
            </a:avLst>
          </a:prstGeom>
          <a:solidFill>
            <a:srgbClr val="F2EEEE"/>
          </a:solidFill>
          <a:ln/>
        </p:spPr>
      </p:sp>
      <p:sp>
        <p:nvSpPr>
          <p:cNvPr id="17" name="Text 14"/>
          <p:cNvSpPr/>
          <p:nvPr/>
        </p:nvSpPr>
        <p:spPr>
          <a:xfrm>
            <a:off x="771328" y="4139110"/>
            <a:ext cx="132953" cy="228501"/>
          </a:xfrm>
          <a:prstGeom prst="rect">
            <a:avLst/>
          </a:prstGeom>
          <a:noFill/>
          <a:ln/>
        </p:spPr>
        <p:txBody>
          <a:bodyPr wrap="none" lIns="0" tIns="0" rIns="0" bIns="0" rtlCol="0" anchor="t"/>
          <a:lstStyle/>
          <a:p>
            <a:pPr algn="ctr" defTabSz="761979">
              <a:lnSpc>
                <a:spcPts val="1792"/>
              </a:lnSpc>
            </a:pPr>
            <a:r>
              <a:rPr lang="en-US" sz="1792" b="1" kern="0" spc="-18" dirty="0">
                <a:solidFill>
                  <a:srgbClr val="3D3838"/>
                </a:solidFill>
                <a:latin typeface="Montserrat Bold" pitchFamily="34" charset="0"/>
                <a:ea typeface="Montserrat Bold" pitchFamily="34" charset="-122"/>
                <a:cs typeface="Montserrat Bold" pitchFamily="34" charset="-120"/>
              </a:rPr>
              <a:t>3</a:t>
            </a:r>
            <a:endParaRPr lang="en-US" sz="1792" dirty="0">
              <a:solidFill>
                <a:prstClr val="black"/>
              </a:solidFill>
              <a:latin typeface="Calibri" panose="020F0502020204030204"/>
            </a:endParaRPr>
          </a:p>
        </p:txBody>
      </p:sp>
      <p:sp>
        <p:nvSpPr>
          <p:cNvPr id="18" name="Text 15"/>
          <p:cNvSpPr/>
          <p:nvPr/>
        </p:nvSpPr>
        <p:spPr>
          <a:xfrm>
            <a:off x="1759348" y="4043859"/>
            <a:ext cx="1904206" cy="237927"/>
          </a:xfrm>
          <a:prstGeom prst="rect">
            <a:avLst/>
          </a:prstGeom>
          <a:noFill/>
          <a:ln/>
        </p:spPr>
        <p:txBody>
          <a:bodyPr wrap="none" lIns="0" tIns="0" rIns="0" bIns="0" rtlCol="0" anchor="t"/>
          <a:lstStyle/>
          <a:p>
            <a:pPr defTabSz="761979">
              <a:lnSpc>
                <a:spcPts val="1833"/>
              </a:lnSpc>
            </a:pPr>
            <a:r>
              <a:rPr lang="en-US" sz="1458" b="1" kern="0" spc="-14" dirty="0">
                <a:solidFill>
                  <a:srgbClr val="3D3838"/>
                </a:solidFill>
                <a:latin typeface="Montserrat Bold" pitchFamily="34" charset="0"/>
                <a:ea typeface="Montserrat Bold" pitchFamily="34" charset="-122"/>
                <a:cs typeface="Montserrat Bold" pitchFamily="34" charset="-120"/>
              </a:rPr>
              <a:t>AI Analysis</a:t>
            </a:r>
            <a:endParaRPr lang="en-US" sz="1458" dirty="0">
              <a:solidFill>
                <a:prstClr val="black"/>
              </a:solidFill>
              <a:latin typeface="Calibri" panose="020F0502020204030204"/>
            </a:endParaRPr>
          </a:p>
        </p:txBody>
      </p:sp>
      <p:sp>
        <p:nvSpPr>
          <p:cNvPr id="19" name="Text 16"/>
          <p:cNvSpPr/>
          <p:nvPr/>
        </p:nvSpPr>
        <p:spPr>
          <a:xfrm>
            <a:off x="1759348" y="4382295"/>
            <a:ext cx="5274171" cy="502644"/>
          </a:xfrm>
          <a:prstGeom prst="rect">
            <a:avLst/>
          </a:prstGeom>
          <a:noFill/>
          <a:ln/>
        </p:spPr>
        <p:txBody>
          <a:bodyPr wrap="square" lIns="0" tIns="0" rIns="0" bIns="0" rtlCol="0" anchor="t"/>
          <a:lstStyle/>
          <a:p>
            <a:pPr defTabSz="761979">
              <a:lnSpc>
                <a:spcPts val="1957"/>
              </a:lnSpc>
            </a:pPr>
            <a:r>
              <a:rPr lang="en-US" sz="1600" dirty="0">
                <a:solidFill>
                  <a:srgbClr val="3D3838"/>
                </a:solidFill>
                <a:latin typeface="Source Sans Pro" pitchFamily="34" charset="0"/>
                <a:ea typeface="Source Sans Pro" pitchFamily="34" charset="-122"/>
                <a:cs typeface="Source Sans Pro" pitchFamily="34" charset="-120"/>
              </a:rPr>
              <a:t>Our proprietary AI algorithms process the data, identifying patterns and potential abnormalities.</a:t>
            </a:r>
            <a:endParaRPr lang="en-US" sz="1600" dirty="0">
              <a:solidFill>
                <a:prstClr val="black"/>
              </a:solidFill>
              <a:latin typeface="Calibri" panose="020F0502020204030204"/>
            </a:endParaRPr>
          </a:p>
        </p:txBody>
      </p:sp>
      <p:sp>
        <p:nvSpPr>
          <p:cNvPr id="20" name="Shape 17"/>
          <p:cNvSpPr/>
          <p:nvPr/>
        </p:nvSpPr>
        <p:spPr>
          <a:xfrm>
            <a:off x="1007269" y="5587405"/>
            <a:ext cx="586482" cy="19051"/>
          </a:xfrm>
          <a:prstGeom prst="roundRect">
            <a:avLst>
              <a:gd name="adj" fmla="val 131946"/>
            </a:avLst>
          </a:prstGeom>
          <a:solidFill>
            <a:srgbClr val="D8D4D4"/>
          </a:solidFill>
          <a:ln/>
        </p:spPr>
      </p:sp>
      <p:sp>
        <p:nvSpPr>
          <p:cNvPr id="21" name="Shape 18"/>
          <p:cNvSpPr/>
          <p:nvPr/>
        </p:nvSpPr>
        <p:spPr>
          <a:xfrm>
            <a:off x="649289" y="5408414"/>
            <a:ext cx="377031" cy="377033"/>
          </a:xfrm>
          <a:prstGeom prst="roundRect">
            <a:avLst>
              <a:gd name="adj" fmla="val 6667"/>
            </a:avLst>
          </a:prstGeom>
          <a:solidFill>
            <a:srgbClr val="F2EEEE"/>
          </a:solidFill>
          <a:ln/>
        </p:spPr>
      </p:sp>
      <p:sp>
        <p:nvSpPr>
          <p:cNvPr id="22" name="Text 19"/>
          <p:cNvSpPr/>
          <p:nvPr/>
        </p:nvSpPr>
        <p:spPr>
          <a:xfrm>
            <a:off x="760213" y="5482630"/>
            <a:ext cx="155179" cy="228501"/>
          </a:xfrm>
          <a:prstGeom prst="rect">
            <a:avLst/>
          </a:prstGeom>
          <a:noFill/>
          <a:ln/>
        </p:spPr>
        <p:txBody>
          <a:bodyPr wrap="none" lIns="0" tIns="0" rIns="0" bIns="0" rtlCol="0" anchor="t"/>
          <a:lstStyle/>
          <a:p>
            <a:pPr algn="ctr" defTabSz="761979">
              <a:lnSpc>
                <a:spcPts val="1792"/>
              </a:lnSpc>
            </a:pPr>
            <a:r>
              <a:rPr lang="en-US" sz="1792" b="1" kern="0" spc="-18" dirty="0">
                <a:solidFill>
                  <a:srgbClr val="3D3838"/>
                </a:solidFill>
                <a:latin typeface="Montserrat Bold" pitchFamily="34" charset="0"/>
                <a:ea typeface="Montserrat Bold" pitchFamily="34" charset="-122"/>
                <a:cs typeface="Montserrat Bold" pitchFamily="34" charset="-120"/>
              </a:rPr>
              <a:t>4</a:t>
            </a:r>
            <a:endParaRPr lang="en-US" sz="1792" dirty="0">
              <a:solidFill>
                <a:prstClr val="black"/>
              </a:solidFill>
              <a:latin typeface="Calibri" panose="020F0502020204030204"/>
            </a:endParaRPr>
          </a:p>
        </p:txBody>
      </p:sp>
      <p:sp>
        <p:nvSpPr>
          <p:cNvPr id="23" name="Text 20"/>
          <p:cNvSpPr/>
          <p:nvPr/>
        </p:nvSpPr>
        <p:spPr>
          <a:xfrm>
            <a:off x="1759348" y="5387381"/>
            <a:ext cx="1989237" cy="237927"/>
          </a:xfrm>
          <a:prstGeom prst="rect">
            <a:avLst/>
          </a:prstGeom>
          <a:noFill/>
          <a:ln/>
        </p:spPr>
        <p:txBody>
          <a:bodyPr wrap="none" lIns="0" tIns="0" rIns="0" bIns="0" rtlCol="0" anchor="t"/>
          <a:lstStyle/>
          <a:p>
            <a:pPr defTabSz="761979">
              <a:lnSpc>
                <a:spcPts val="1833"/>
              </a:lnSpc>
            </a:pPr>
            <a:r>
              <a:rPr lang="en-US" sz="1458" b="1" kern="0" spc="-14" dirty="0">
                <a:solidFill>
                  <a:srgbClr val="3D3838"/>
                </a:solidFill>
                <a:latin typeface="Montserrat Bold" pitchFamily="34" charset="0"/>
                <a:ea typeface="Montserrat Bold" pitchFamily="34" charset="-122"/>
                <a:cs typeface="Montserrat Bold" pitchFamily="34" charset="-120"/>
              </a:rPr>
              <a:t>Real-Time Feedback</a:t>
            </a:r>
            <a:endParaRPr lang="en-US" sz="1458" dirty="0">
              <a:solidFill>
                <a:prstClr val="black"/>
              </a:solidFill>
              <a:latin typeface="Calibri" panose="020F0502020204030204"/>
            </a:endParaRPr>
          </a:p>
        </p:txBody>
      </p:sp>
      <p:sp>
        <p:nvSpPr>
          <p:cNvPr id="24" name="Text 21"/>
          <p:cNvSpPr/>
          <p:nvPr/>
        </p:nvSpPr>
        <p:spPr>
          <a:xfrm>
            <a:off x="1759348" y="5725817"/>
            <a:ext cx="5274171" cy="502644"/>
          </a:xfrm>
          <a:prstGeom prst="rect">
            <a:avLst/>
          </a:prstGeom>
          <a:noFill/>
          <a:ln/>
        </p:spPr>
        <p:txBody>
          <a:bodyPr wrap="square" lIns="0" tIns="0" rIns="0" bIns="0" rtlCol="0" anchor="t"/>
          <a:lstStyle/>
          <a:p>
            <a:pPr defTabSz="761979">
              <a:lnSpc>
                <a:spcPts val="1957"/>
              </a:lnSpc>
            </a:pPr>
            <a:r>
              <a:rPr lang="en-US" sz="1600" dirty="0">
                <a:solidFill>
                  <a:srgbClr val="3D3838"/>
                </a:solidFill>
                <a:latin typeface="Source Sans Pro" pitchFamily="34" charset="0"/>
                <a:ea typeface="Source Sans Pro" pitchFamily="34" charset="-122"/>
                <a:cs typeface="Source Sans Pro" pitchFamily="34" charset="-120"/>
              </a:rPr>
              <a:t>Users receive instant notifications and insights through the AmnioTrack mobile app.</a:t>
            </a:r>
            <a:endParaRPr lang="en-US" sz="1600" dirty="0">
              <a:solidFill>
                <a:prstClr val="black"/>
              </a:solidFill>
              <a:latin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78E1942E-7D1F-0791-6F53-D3D33FDAEB0D}"/>
              </a:ext>
            </a:extLst>
          </p:cNvPr>
          <p:cNvSpPr/>
          <p:nvPr/>
        </p:nvSpPr>
        <p:spPr>
          <a:xfrm>
            <a:off x="256341" y="385525"/>
            <a:ext cx="7398183" cy="701397"/>
          </a:xfrm>
          <a:prstGeom prst="rect">
            <a:avLst/>
          </a:prstGeom>
          <a:noFill/>
          <a:ln/>
        </p:spPr>
        <p:txBody>
          <a:bodyPr wrap="none" lIns="0" tIns="0" rIns="0" bIns="0" rtlCol="0" anchor="t"/>
          <a:lstStyle/>
          <a:p>
            <a:pPr>
              <a:lnSpc>
                <a:spcPts val="5501"/>
              </a:lnSpc>
            </a:pPr>
            <a:r>
              <a:rPr lang="en-US" sz="4400" b="1" kern="0" spc="-44" dirty="0">
                <a:solidFill>
                  <a:srgbClr val="000000"/>
                </a:solidFill>
                <a:latin typeface="Montserrat Bold" pitchFamily="34" charset="0"/>
                <a:ea typeface="Montserrat Bold" pitchFamily="34" charset="-122"/>
                <a:cs typeface="Montserrat Bold" pitchFamily="34" charset="-120"/>
              </a:rPr>
              <a:t>AmnioAI Mobile App Interface</a:t>
            </a:r>
            <a:endParaRPr lang="en-US" sz="4400" dirty="0"/>
          </a:p>
        </p:txBody>
      </p:sp>
      <p:pic>
        <p:nvPicPr>
          <p:cNvPr id="4" name="Image 0" descr="preencoded.png">
            <a:extLst>
              <a:ext uri="{FF2B5EF4-FFF2-40B4-BE49-F238E27FC236}">
                <a16:creationId xmlns:a16="http://schemas.microsoft.com/office/drawing/2014/main" id="{D0D04D8F-370D-1565-C68C-DDCB6F624435}"/>
              </a:ext>
            </a:extLst>
          </p:cNvPr>
          <p:cNvPicPr>
            <a:picLocks noChangeAspect="1"/>
          </p:cNvPicPr>
          <p:nvPr/>
        </p:nvPicPr>
        <p:blipFill>
          <a:blip r:embed="rId2"/>
          <a:stretch>
            <a:fillRect/>
          </a:stretch>
        </p:blipFill>
        <p:spPr>
          <a:xfrm>
            <a:off x="256342" y="1580674"/>
            <a:ext cx="3267671" cy="2373154"/>
          </a:xfrm>
          <a:prstGeom prst="rect">
            <a:avLst/>
          </a:prstGeom>
        </p:spPr>
      </p:pic>
      <p:sp>
        <p:nvSpPr>
          <p:cNvPr id="5" name="Text 1">
            <a:extLst>
              <a:ext uri="{FF2B5EF4-FFF2-40B4-BE49-F238E27FC236}">
                <a16:creationId xmlns:a16="http://schemas.microsoft.com/office/drawing/2014/main" id="{4E5BABB5-E82A-7145-9D7E-AD92FA855787}"/>
              </a:ext>
            </a:extLst>
          </p:cNvPr>
          <p:cNvSpPr/>
          <p:nvPr/>
        </p:nvSpPr>
        <p:spPr>
          <a:xfrm>
            <a:off x="256341" y="4262438"/>
            <a:ext cx="2387403" cy="350638"/>
          </a:xfrm>
          <a:prstGeom prst="rect">
            <a:avLst/>
          </a:prstGeom>
          <a:noFill/>
          <a:ln/>
        </p:spPr>
        <p:txBody>
          <a:bodyPr wrap="none" lIns="0" tIns="0" rIns="0" bIns="0" rtlCol="0" anchor="t"/>
          <a:lstStyle/>
          <a:p>
            <a:pPr>
              <a:lnSpc>
                <a:spcPts val="2750"/>
              </a:lnSpc>
            </a:pPr>
            <a:r>
              <a:rPr lang="en-US" sz="2201" b="1" kern="0" spc="-21" dirty="0">
                <a:solidFill>
                  <a:srgbClr val="3D3838"/>
                </a:solidFill>
                <a:latin typeface="Montserrat Bold" pitchFamily="34" charset="0"/>
                <a:ea typeface="Montserrat Bold" pitchFamily="34" charset="-122"/>
                <a:cs typeface="Montserrat Bold" pitchFamily="34" charset="-120"/>
              </a:rPr>
              <a:t>Real-Time Tracking</a:t>
            </a:r>
            <a:endParaRPr lang="en-US" sz="2201" dirty="0"/>
          </a:p>
        </p:txBody>
      </p:sp>
      <p:sp>
        <p:nvSpPr>
          <p:cNvPr id="6" name="Text 2">
            <a:extLst>
              <a:ext uri="{FF2B5EF4-FFF2-40B4-BE49-F238E27FC236}">
                <a16:creationId xmlns:a16="http://schemas.microsoft.com/office/drawing/2014/main" id="{8ADE0403-F926-D0D5-3D7F-CA712C6B9700}"/>
              </a:ext>
            </a:extLst>
          </p:cNvPr>
          <p:cNvSpPr/>
          <p:nvPr/>
        </p:nvSpPr>
        <p:spPr>
          <a:xfrm>
            <a:off x="256342" y="4761190"/>
            <a:ext cx="3267671" cy="1111211"/>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Monitor amniotic fluid levels with easy-to-read graphs and historical data.</a:t>
            </a:r>
            <a:endParaRPr lang="en-US" sz="1900" dirty="0"/>
          </a:p>
        </p:txBody>
      </p:sp>
      <p:pic>
        <p:nvPicPr>
          <p:cNvPr id="7" name="Image 1" descr="preencoded.png">
            <a:extLst>
              <a:ext uri="{FF2B5EF4-FFF2-40B4-BE49-F238E27FC236}">
                <a16:creationId xmlns:a16="http://schemas.microsoft.com/office/drawing/2014/main" id="{A78DF14C-C163-2784-0C47-39F2AAD6B4B4}"/>
              </a:ext>
            </a:extLst>
          </p:cNvPr>
          <p:cNvPicPr>
            <a:picLocks noChangeAspect="1"/>
          </p:cNvPicPr>
          <p:nvPr/>
        </p:nvPicPr>
        <p:blipFill>
          <a:blip r:embed="rId3"/>
          <a:stretch>
            <a:fillRect/>
          </a:stretch>
        </p:blipFill>
        <p:spPr>
          <a:xfrm>
            <a:off x="4466513" y="1580674"/>
            <a:ext cx="3267671" cy="2373154"/>
          </a:xfrm>
          <a:prstGeom prst="rect">
            <a:avLst/>
          </a:prstGeom>
        </p:spPr>
      </p:pic>
      <p:sp>
        <p:nvSpPr>
          <p:cNvPr id="8" name="Text 3">
            <a:extLst>
              <a:ext uri="{FF2B5EF4-FFF2-40B4-BE49-F238E27FC236}">
                <a16:creationId xmlns:a16="http://schemas.microsoft.com/office/drawing/2014/main" id="{4304C027-ADDB-D216-0725-A7C8D1F222B5}"/>
              </a:ext>
            </a:extLst>
          </p:cNvPr>
          <p:cNvSpPr/>
          <p:nvPr/>
        </p:nvSpPr>
        <p:spPr>
          <a:xfrm>
            <a:off x="4466512" y="4262440"/>
            <a:ext cx="2387403" cy="350638"/>
          </a:xfrm>
          <a:prstGeom prst="rect">
            <a:avLst/>
          </a:prstGeom>
          <a:noFill/>
          <a:ln/>
        </p:spPr>
        <p:txBody>
          <a:bodyPr wrap="none" lIns="0" tIns="0" rIns="0" bIns="0" rtlCol="0" anchor="t"/>
          <a:lstStyle/>
          <a:p>
            <a:pPr>
              <a:lnSpc>
                <a:spcPts val="2750"/>
              </a:lnSpc>
            </a:pPr>
            <a:r>
              <a:rPr lang="en-US" sz="2201" b="1" kern="0" spc="-21" dirty="0">
                <a:solidFill>
                  <a:srgbClr val="3D3838"/>
                </a:solidFill>
                <a:latin typeface="Montserrat Bold" pitchFamily="34" charset="0"/>
                <a:ea typeface="Montserrat Bold" pitchFamily="34" charset="-122"/>
                <a:cs typeface="Montserrat Bold" pitchFamily="34" charset="-120"/>
              </a:rPr>
              <a:t>AI Insights</a:t>
            </a:r>
            <a:endParaRPr lang="en-US" sz="2201" dirty="0"/>
          </a:p>
        </p:txBody>
      </p:sp>
      <p:sp>
        <p:nvSpPr>
          <p:cNvPr id="9" name="Text 4">
            <a:extLst>
              <a:ext uri="{FF2B5EF4-FFF2-40B4-BE49-F238E27FC236}">
                <a16:creationId xmlns:a16="http://schemas.microsoft.com/office/drawing/2014/main" id="{D0BD809D-99E3-8693-3025-5D8B4001C0AD}"/>
              </a:ext>
            </a:extLst>
          </p:cNvPr>
          <p:cNvSpPr/>
          <p:nvPr/>
        </p:nvSpPr>
        <p:spPr>
          <a:xfrm>
            <a:off x="4466513" y="4761190"/>
            <a:ext cx="3267671" cy="1111211"/>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Receive personalized insights and recommendations based on your data.</a:t>
            </a:r>
            <a:endParaRPr lang="en-US" sz="1900" dirty="0"/>
          </a:p>
        </p:txBody>
      </p:sp>
      <p:pic>
        <p:nvPicPr>
          <p:cNvPr id="10" name="Image 2" descr="preencoded.png">
            <a:extLst>
              <a:ext uri="{FF2B5EF4-FFF2-40B4-BE49-F238E27FC236}">
                <a16:creationId xmlns:a16="http://schemas.microsoft.com/office/drawing/2014/main" id="{8EEC7331-2C01-6F7C-406F-0B9B817253FE}"/>
              </a:ext>
            </a:extLst>
          </p:cNvPr>
          <p:cNvPicPr>
            <a:picLocks noChangeAspect="1"/>
          </p:cNvPicPr>
          <p:nvPr/>
        </p:nvPicPr>
        <p:blipFill>
          <a:blip r:embed="rId4"/>
          <a:stretch>
            <a:fillRect/>
          </a:stretch>
        </p:blipFill>
        <p:spPr>
          <a:xfrm>
            <a:off x="8676682" y="1580674"/>
            <a:ext cx="3267671" cy="2373154"/>
          </a:xfrm>
          <a:prstGeom prst="rect">
            <a:avLst/>
          </a:prstGeom>
        </p:spPr>
      </p:pic>
      <p:sp>
        <p:nvSpPr>
          <p:cNvPr id="11" name="Text 5">
            <a:extLst>
              <a:ext uri="{FF2B5EF4-FFF2-40B4-BE49-F238E27FC236}">
                <a16:creationId xmlns:a16="http://schemas.microsoft.com/office/drawing/2014/main" id="{3073BBA5-CAC0-ADBA-71E4-7E4E4E38708E}"/>
              </a:ext>
            </a:extLst>
          </p:cNvPr>
          <p:cNvSpPr/>
          <p:nvPr/>
        </p:nvSpPr>
        <p:spPr>
          <a:xfrm>
            <a:off x="8676681" y="4262440"/>
            <a:ext cx="2387403" cy="350638"/>
          </a:xfrm>
          <a:prstGeom prst="rect">
            <a:avLst/>
          </a:prstGeom>
          <a:noFill/>
          <a:ln/>
        </p:spPr>
        <p:txBody>
          <a:bodyPr wrap="none" lIns="0" tIns="0" rIns="0" bIns="0" rtlCol="0" anchor="t"/>
          <a:lstStyle/>
          <a:p>
            <a:pPr>
              <a:lnSpc>
                <a:spcPts val="2750"/>
              </a:lnSpc>
            </a:pPr>
            <a:r>
              <a:rPr lang="en-US" sz="2201" b="1" kern="0" spc="-21" dirty="0">
                <a:solidFill>
                  <a:srgbClr val="3D3838"/>
                </a:solidFill>
                <a:latin typeface="Montserrat Bold" pitchFamily="34" charset="0"/>
                <a:ea typeface="Montserrat Bold" pitchFamily="34" charset="-122"/>
                <a:cs typeface="Montserrat Bold" pitchFamily="34" charset="-120"/>
              </a:rPr>
              <a:t>Instant Alerts</a:t>
            </a:r>
            <a:endParaRPr lang="en-US" sz="2201" dirty="0"/>
          </a:p>
        </p:txBody>
      </p:sp>
      <p:sp>
        <p:nvSpPr>
          <p:cNvPr id="12" name="Text 6">
            <a:extLst>
              <a:ext uri="{FF2B5EF4-FFF2-40B4-BE49-F238E27FC236}">
                <a16:creationId xmlns:a16="http://schemas.microsoft.com/office/drawing/2014/main" id="{592F348E-36DD-9DF1-3639-0C6E2AB93E3F}"/>
              </a:ext>
            </a:extLst>
          </p:cNvPr>
          <p:cNvSpPr/>
          <p:nvPr/>
        </p:nvSpPr>
        <p:spPr>
          <a:xfrm>
            <a:off x="8676682" y="4761190"/>
            <a:ext cx="3267671" cy="1111211"/>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Get immediate notifications for any concerning changes in amniotic fluid levels.</a:t>
            </a:r>
            <a:endParaRPr lang="en-US" sz="1900" dirty="0"/>
          </a:p>
        </p:txBody>
      </p:sp>
    </p:spTree>
    <p:extLst>
      <p:ext uri="{BB962C8B-B14F-4D97-AF65-F5344CB8AC3E}">
        <p14:creationId xmlns:p14="http://schemas.microsoft.com/office/powerpoint/2010/main" val="423662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08F7C05-8D65-7D0B-6993-B9BF4C0A7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285" y="159657"/>
            <a:ext cx="8563429" cy="669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7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5CF3FFC-5BC5-F8DB-F8F2-B80F533D0E3C}"/>
              </a:ext>
            </a:extLst>
          </p:cNvPr>
          <p:cNvPicPr>
            <a:picLocks noChangeAspect="1"/>
          </p:cNvPicPr>
          <p:nvPr/>
        </p:nvPicPr>
        <p:blipFill>
          <a:blip r:embed="rId2"/>
          <a:stretch>
            <a:fillRect/>
          </a:stretch>
        </p:blipFill>
        <p:spPr>
          <a:xfrm>
            <a:off x="2" y="2"/>
            <a:ext cx="4572000" cy="6858000"/>
          </a:xfrm>
          <a:prstGeom prst="rect">
            <a:avLst/>
          </a:prstGeom>
        </p:spPr>
      </p:pic>
      <p:sp>
        <p:nvSpPr>
          <p:cNvPr id="3" name="Text 0">
            <a:extLst>
              <a:ext uri="{FF2B5EF4-FFF2-40B4-BE49-F238E27FC236}">
                <a16:creationId xmlns:a16="http://schemas.microsoft.com/office/drawing/2014/main" id="{37092548-7DD4-0B7F-650F-5C85FFEC7E5E}"/>
              </a:ext>
            </a:extLst>
          </p:cNvPr>
          <p:cNvSpPr/>
          <p:nvPr/>
        </p:nvSpPr>
        <p:spPr>
          <a:xfrm>
            <a:off x="5738100" y="243127"/>
            <a:ext cx="3438473" cy="98821"/>
          </a:xfrm>
          <a:prstGeom prst="rect">
            <a:avLst/>
          </a:prstGeom>
          <a:noFill/>
          <a:ln/>
        </p:spPr>
        <p:txBody>
          <a:bodyPr wrap="none" lIns="0" tIns="0" rIns="0" bIns="0" rtlCol="0" anchor="t"/>
          <a:lstStyle/>
          <a:p>
            <a:pPr>
              <a:lnSpc>
                <a:spcPts val="3900"/>
              </a:lnSpc>
            </a:pPr>
            <a:r>
              <a:rPr lang="en-US" sz="3100" b="1" kern="0" spc="-30" dirty="0">
                <a:solidFill>
                  <a:srgbClr val="000000"/>
                </a:solidFill>
                <a:latin typeface="Montserrat Bold" pitchFamily="34" charset="0"/>
                <a:ea typeface="Montserrat Bold" pitchFamily="34" charset="-122"/>
                <a:cs typeface="Montserrat Bold" pitchFamily="34" charset="-120"/>
              </a:rPr>
              <a:t>Benefits of AmnioAI</a:t>
            </a:r>
            <a:endParaRPr lang="en-US" sz="3100" dirty="0"/>
          </a:p>
        </p:txBody>
      </p:sp>
      <p:pic>
        <p:nvPicPr>
          <p:cNvPr id="4" name="Image 1" descr="preencoded.png">
            <a:extLst>
              <a:ext uri="{FF2B5EF4-FFF2-40B4-BE49-F238E27FC236}">
                <a16:creationId xmlns:a16="http://schemas.microsoft.com/office/drawing/2014/main" id="{E83D2467-C1A9-9989-871E-42ED35BCF4B0}"/>
              </a:ext>
            </a:extLst>
          </p:cNvPr>
          <p:cNvPicPr>
            <a:picLocks noChangeAspect="1"/>
          </p:cNvPicPr>
          <p:nvPr/>
        </p:nvPicPr>
        <p:blipFill>
          <a:blip r:embed="rId3"/>
          <a:stretch>
            <a:fillRect/>
          </a:stretch>
        </p:blipFill>
        <p:spPr>
          <a:xfrm>
            <a:off x="5343274" y="1062384"/>
            <a:ext cx="789652" cy="789652"/>
          </a:xfrm>
          <a:prstGeom prst="rect">
            <a:avLst/>
          </a:prstGeom>
        </p:spPr>
      </p:pic>
      <p:sp>
        <p:nvSpPr>
          <p:cNvPr id="5" name="Text 1">
            <a:extLst>
              <a:ext uri="{FF2B5EF4-FFF2-40B4-BE49-F238E27FC236}">
                <a16:creationId xmlns:a16="http://schemas.microsoft.com/office/drawing/2014/main" id="{1190F2C4-1810-BC4A-E394-284CBF1DEF1F}"/>
              </a:ext>
            </a:extLst>
          </p:cNvPr>
          <p:cNvSpPr/>
          <p:nvPr/>
        </p:nvSpPr>
        <p:spPr>
          <a:xfrm>
            <a:off x="6454476" y="1260610"/>
            <a:ext cx="2005726" cy="341577"/>
          </a:xfrm>
          <a:prstGeom prst="rect">
            <a:avLst/>
          </a:prstGeom>
          <a:noFill/>
          <a:ln/>
        </p:spPr>
        <p:txBody>
          <a:bodyPr wrap="none" lIns="0" tIns="0" rIns="0" bIns="0" rtlCol="0" anchor="t"/>
          <a:lstStyle/>
          <a:p>
            <a:pPr>
              <a:lnSpc>
                <a:spcPts val="1950"/>
              </a:lnSpc>
            </a:pPr>
            <a:r>
              <a:rPr lang="en-US" sz="1550" b="1" kern="0" spc="-16" dirty="0">
                <a:solidFill>
                  <a:srgbClr val="3D3838"/>
                </a:solidFill>
                <a:latin typeface="Montserrat Bold" pitchFamily="34" charset="0"/>
                <a:ea typeface="Montserrat Bold" pitchFamily="34" charset="-122"/>
                <a:cs typeface="Montserrat Bold" pitchFamily="34" charset="-120"/>
              </a:rPr>
              <a:t>Enhanced Safety</a:t>
            </a:r>
            <a:endParaRPr lang="en-US" sz="1550" dirty="0"/>
          </a:p>
        </p:txBody>
      </p:sp>
      <p:sp>
        <p:nvSpPr>
          <p:cNvPr id="6" name="Text 2">
            <a:extLst>
              <a:ext uri="{FF2B5EF4-FFF2-40B4-BE49-F238E27FC236}">
                <a16:creationId xmlns:a16="http://schemas.microsoft.com/office/drawing/2014/main" id="{4EFB6FCE-28CF-7EB5-329D-2F35DDF9C1BE}"/>
              </a:ext>
            </a:extLst>
          </p:cNvPr>
          <p:cNvSpPr/>
          <p:nvPr/>
        </p:nvSpPr>
        <p:spPr>
          <a:xfrm>
            <a:off x="6454472" y="1530938"/>
            <a:ext cx="6606302" cy="320356"/>
          </a:xfrm>
          <a:prstGeom prst="rect">
            <a:avLst/>
          </a:prstGeom>
          <a:noFill/>
          <a:ln/>
        </p:spPr>
        <p:txBody>
          <a:bodyPr wrap="none" lIns="0" tIns="0" rIns="0" bIns="0" rtlCol="0" anchor="t"/>
          <a:lstStyle/>
          <a:p>
            <a:pPr>
              <a:lnSpc>
                <a:spcPts val="2050"/>
              </a:lnSpc>
            </a:pPr>
            <a:r>
              <a:rPr lang="en-US" sz="1349" dirty="0">
                <a:solidFill>
                  <a:srgbClr val="3D3838"/>
                </a:solidFill>
                <a:latin typeface="Source Sans Pro" pitchFamily="34" charset="0"/>
                <a:ea typeface="Source Sans Pro" pitchFamily="34" charset="-122"/>
                <a:cs typeface="Source Sans Pro" pitchFamily="34" charset="-120"/>
              </a:rPr>
              <a:t>Continuous monitoring reduces the risk of undetected complications.</a:t>
            </a:r>
            <a:endParaRPr lang="en-US" sz="1349" dirty="0"/>
          </a:p>
        </p:txBody>
      </p:sp>
      <p:pic>
        <p:nvPicPr>
          <p:cNvPr id="7" name="Image 2" descr="preencoded.png">
            <a:extLst>
              <a:ext uri="{FF2B5EF4-FFF2-40B4-BE49-F238E27FC236}">
                <a16:creationId xmlns:a16="http://schemas.microsoft.com/office/drawing/2014/main" id="{6C2E3299-69FF-3C1A-6D9E-5D2B6887FEF3}"/>
              </a:ext>
            </a:extLst>
          </p:cNvPr>
          <p:cNvPicPr>
            <a:picLocks noChangeAspect="1"/>
          </p:cNvPicPr>
          <p:nvPr/>
        </p:nvPicPr>
        <p:blipFill>
          <a:blip r:embed="rId4"/>
          <a:stretch>
            <a:fillRect/>
          </a:stretch>
        </p:blipFill>
        <p:spPr>
          <a:xfrm>
            <a:off x="5343274" y="2455340"/>
            <a:ext cx="789652" cy="789652"/>
          </a:xfrm>
          <a:prstGeom prst="rect">
            <a:avLst/>
          </a:prstGeom>
        </p:spPr>
      </p:pic>
      <p:sp>
        <p:nvSpPr>
          <p:cNvPr id="8" name="Text 3">
            <a:extLst>
              <a:ext uri="{FF2B5EF4-FFF2-40B4-BE49-F238E27FC236}">
                <a16:creationId xmlns:a16="http://schemas.microsoft.com/office/drawing/2014/main" id="{8B5628CC-7925-C840-8E46-BB8F9400C79C}"/>
              </a:ext>
            </a:extLst>
          </p:cNvPr>
          <p:cNvSpPr/>
          <p:nvPr/>
        </p:nvSpPr>
        <p:spPr>
          <a:xfrm>
            <a:off x="6454476" y="2520930"/>
            <a:ext cx="1396183" cy="553861"/>
          </a:xfrm>
          <a:prstGeom prst="rect">
            <a:avLst/>
          </a:prstGeom>
          <a:noFill/>
          <a:ln/>
        </p:spPr>
        <p:txBody>
          <a:bodyPr wrap="none" lIns="0" tIns="0" rIns="0" bIns="0" rtlCol="0" anchor="t"/>
          <a:lstStyle/>
          <a:p>
            <a:pPr>
              <a:lnSpc>
                <a:spcPts val="1950"/>
              </a:lnSpc>
            </a:pPr>
            <a:r>
              <a:rPr lang="en-US" sz="1550" b="1" kern="0" spc="-16" dirty="0">
                <a:solidFill>
                  <a:srgbClr val="3D3838"/>
                </a:solidFill>
                <a:latin typeface="Montserrat Bold" pitchFamily="34" charset="0"/>
                <a:ea typeface="Montserrat Bold" pitchFamily="34" charset="-122"/>
                <a:cs typeface="Montserrat Bold" pitchFamily="34" charset="-120"/>
              </a:rPr>
              <a:t>Improved Care</a:t>
            </a:r>
            <a:endParaRPr lang="en-US" sz="1550" dirty="0"/>
          </a:p>
        </p:txBody>
      </p:sp>
      <p:sp>
        <p:nvSpPr>
          <p:cNvPr id="9" name="Text 4">
            <a:extLst>
              <a:ext uri="{FF2B5EF4-FFF2-40B4-BE49-F238E27FC236}">
                <a16:creationId xmlns:a16="http://schemas.microsoft.com/office/drawing/2014/main" id="{02DDC015-D34A-BC39-D938-E4C76581B0B1}"/>
              </a:ext>
            </a:extLst>
          </p:cNvPr>
          <p:cNvSpPr/>
          <p:nvPr/>
        </p:nvSpPr>
        <p:spPr>
          <a:xfrm>
            <a:off x="6454474" y="2875142"/>
            <a:ext cx="5547028" cy="553861"/>
          </a:xfrm>
          <a:prstGeom prst="rect">
            <a:avLst/>
          </a:prstGeom>
          <a:noFill/>
          <a:ln/>
        </p:spPr>
        <p:txBody>
          <a:bodyPr wrap="none" lIns="0" tIns="0" rIns="0" bIns="0" rtlCol="0" anchor="t"/>
          <a:lstStyle/>
          <a:p>
            <a:pPr>
              <a:lnSpc>
                <a:spcPts val="2050"/>
              </a:lnSpc>
            </a:pPr>
            <a:r>
              <a:rPr lang="en-US" sz="1349" dirty="0">
                <a:solidFill>
                  <a:srgbClr val="3D3838"/>
                </a:solidFill>
                <a:latin typeface="Source Sans Pro" pitchFamily="34" charset="0"/>
                <a:ea typeface="Source Sans Pro" pitchFamily="34" charset="-122"/>
                <a:cs typeface="Source Sans Pro" pitchFamily="34" charset="-120"/>
              </a:rPr>
              <a:t>Healthcare providers can make more informed decisions with real-time data.</a:t>
            </a:r>
            <a:endParaRPr lang="en-US" sz="1349" dirty="0"/>
          </a:p>
        </p:txBody>
      </p:sp>
      <p:pic>
        <p:nvPicPr>
          <p:cNvPr id="10" name="Image 3" descr="preencoded.png">
            <a:extLst>
              <a:ext uri="{FF2B5EF4-FFF2-40B4-BE49-F238E27FC236}">
                <a16:creationId xmlns:a16="http://schemas.microsoft.com/office/drawing/2014/main" id="{B485A858-873B-3ED6-7DF6-2D726BD9F9FD}"/>
              </a:ext>
            </a:extLst>
          </p:cNvPr>
          <p:cNvPicPr>
            <a:picLocks noChangeAspect="1"/>
          </p:cNvPicPr>
          <p:nvPr/>
        </p:nvPicPr>
        <p:blipFill>
          <a:blip r:embed="rId5"/>
          <a:stretch>
            <a:fillRect/>
          </a:stretch>
        </p:blipFill>
        <p:spPr>
          <a:xfrm>
            <a:off x="5343274" y="4022794"/>
            <a:ext cx="789652" cy="789652"/>
          </a:xfrm>
          <a:prstGeom prst="rect">
            <a:avLst/>
          </a:prstGeom>
        </p:spPr>
      </p:pic>
      <p:sp>
        <p:nvSpPr>
          <p:cNvPr id="11" name="Text 5">
            <a:extLst>
              <a:ext uri="{FF2B5EF4-FFF2-40B4-BE49-F238E27FC236}">
                <a16:creationId xmlns:a16="http://schemas.microsoft.com/office/drawing/2014/main" id="{E00C9D8F-8265-B12F-6F98-EC7E861DD668}"/>
              </a:ext>
            </a:extLst>
          </p:cNvPr>
          <p:cNvSpPr/>
          <p:nvPr/>
        </p:nvSpPr>
        <p:spPr>
          <a:xfrm>
            <a:off x="6454473" y="4121614"/>
            <a:ext cx="1444132" cy="690828"/>
          </a:xfrm>
          <a:prstGeom prst="rect">
            <a:avLst/>
          </a:prstGeom>
          <a:noFill/>
          <a:ln/>
        </p:spPr>
        <p:txBody>
          <a:bodyPr wrap="none" lIns="0" tIns="0" rIns="0" bIns="0" rtlCol="0" anchor="t"/>
          <a:lstStyle/>
          <a:p>
            <a:pPr>
              <a:lnSpc>
                <a:spcPts val="1950"/>
              </a:lnSpc>
            </a:pPr>
            <a:r>
              <a:rPr lang="en-US" sz="1550" b="1" kern="0" spc="-16" dirty="0">
                <a:solidFill>
                  <a:srgbClr val="3D3838"/>
                </a:solidFill>
                <a:latin typeface="Montserrat Bold" pitchFamily="34" charset="0"/>
                <a:ea typeface="Montserrat Bold" pitchFamily="34" charset="-122"/>
                <a:cs typeface="Montserrat Bold" pitchFamily="34" charset="-120"/>
              </a:rPr>
              <a:t>Peace of Mind</a:t>
            </a:r>
            <a:endParaRPr lang="en-US" sz="1550" dirty="0"/>
          </a:p>
        </p:txBody>
      </p:sp>
      <p:sp>
        <p:nvSpPr>
          <p:cNvPr id="12" name="Text 6">
            <a:extLst>
              <a:ext uri="{FF2B5EF4-FFF2-40B4-BE49-F238E27FC236}">
                <a16:creationId xmlns:a16="http://schemas.microsoft.com/office/drawing/2014/main" id="{879F2E8F-5E7C-3522-E756-27C8ACE06E06}"/>
              </a:ext>
            </a:extLst>
          </p:cNvPr>
          <p:cNvSpPr/>
          <p:nvPr/>
        </p:nvSpPr>
        <p:spPr>
          <a:xfrm>
            <a:off x="6454476" y="4475826"/>
            <a:ext cx="5737527" cy="690828"/>
          </a:xfrm>
          <a:prstGeom prst="rect">
            <a:avLst/>
          </a:prstGeom>
          <a:noFill/>
          <a:ln/>
        </p:spPr>
        <p:txBody>
          <a:bodyPr wrap="none" lIns="0" tIns="0" rIns="0" bIns="0" rtlCol="0" anchor="t"/>
          <a:lstStyle/>
          <a:p>
            <a:pPr>
              <a:lnSpc>
                <a:spcPts val="2050"/>
              </a:lnSpc>
            </a:pPr>
            <a:r>
              <a:rPr lang="en-US" sz="1349" dirty="0">
                <a:solidFill>
                  <a:srgbClr val="3D3838"/>
                </a:solidFill>
                <a:latin typeface="Source Sans Pro" pitchFamily="34" charset="0"/>
                <a:ea typeface="Source Sans Pro" pitchFamily="34" charset="-122"/>
                <a:cs typeface="Source Sans Pro" pitchFamily="34" charset="-120"/>
              </a:rPr>
              <a:t>Mothers experience less anxiety with constant monitoring and instant alerts.</a:t>
            </a:r>
            <a:endParaRPr lang="en-US" sz="1349" dirty="0"/>
          </a:p>
        </p:txBody>
      </p:sp>
      <p:pic>
        <p:nvPicPr>
          <p:cNvPr id="13" name="Image 4" descr="preencoded.png">
            <a:extLst>
              <a:ext uri="{FF2B5EF4-FFF2-40B4-BE49-F238E27FC236}">
                <a16:creationId xmlns:a16="http://schemas.microsoft.com/office/drawing/2014/main" id="{72EEDA73-781C-DEF7-53F2-A6561F80D5ED}"/>
              </a:ext>
            </a:extLst>
          </p:cNvPr>
          <p:cNvPicPr>
            <a:picLocks noChangeAspect="1"/>
          </p:cNvPicPr>
          <p:nvPr/>
        </p:nvPicPr>
        <p:blipFill>
          <a:blip r:embed="rId6"/>
          <a:stretch>
            <a:fillRect/>
          </a:stretch>
        </p:blipFill>
        <p:spPr>
          <a:xfrm>
            <a:off x="5343274" y="5378400"/>
            <a:ext cx="789652" cy="789652"/>
          </a:xfrm>
          <a:prstGeom prst="rect">
            <a:avLst/>
          </a:prstGeom>
        </p:spPr>
      </p:pic>
      <p:sp>
        <p:nvSpPr>
          <p:cNvPr id="14" name="Text 7">
            <a:extLst>
              <a:ext uri="{FF2B5EF4-FFF2-40B4-BE49-F238E27FC236}">
                <a16:creationId xmlns:a16="http://schemas.microsoft.com/office/drawing/2014/main" id="{502A66AA-346D-9D43-1F53-6251BFC017B4}"/>
              </a:ext>
            </a:extLst>
          </p:cNvPr>
          <p:cNvSpPr/>
          <p:nvPr/>
        </p:nvSpPr>
        <p:spPr>
          <a:xfrm>
            <a:off x="6454473" y="5455648"/>
            <a:ext cx="1662802" cy="98821"/>
          </a:xfrm>
          <a:prstGeom prst="rect">
            <a:avLst/>
          </a:prstGeom>
          <a:noFill/>
          <a:ln/>
        </p:spPr>
        <p:txBody>
          <a:bodyPr wrap="none" lIns="0" tIns="0" rIns="0" bIns="0" rtlCol="0" anchor="t"/>
          <a:lstStyle/>
          <a:p>
            <a:pPr>
              <a:lnSpc>
                <a:spcPts val="1950"/>
              </a:lnSpc>
            </a:pPr>
            <a:r>
              <a:rPr lang="en-US" sz="1550" b="1" kern="0" spc="-16" dirty="0">
                <a:solidFill>
                  <a:srgbClr val="3D3838"/>
                </a:solidFill>
                <a:latin typeface="Montserrat Bold" pitchFamily="34" charset="0"/>
                <a:ea typeface="Montserrat Bold" pitchFamily="34" charset="-122"/>
                <a:cs typeface="Montserrat Bold" pitchFamily="34" charset="-120"/>
              </a:rPr>
              <a:t>Long-Term Impact</a:t>
            </a:r>
            <a:endParaRPr lang="en-US" sz="1550" dirty="0"/>
          </a:p>
        </p:txBody>
      </p:sp>
      <p:sp>
        <p:nvSpPr>
          <p:cNvPr id="15" name="Text 8">
            <a:extLst>
              <a:ext uri="{FF2B5EF4-FFF2-40B4-BE49-F238E27FC236}">
                <a16:creationId xmlns:a16="http://schemas.microsoft.com/office/drawing/2014/main" id="{00C21F3C-274F-5713-48FE-88ABDA261955}"/>
              </a:ext>
            </a:extLst>
          </p:cNvPr>
          <p:cNvSpPr/>
          <p:nvPr/>
        </p:nvSpPr>
        <p:spPr>
          <a:xfrm>
            <a:off x="6454474" y="5809859"/>
            <a:ext cx="5547028" cy="789652"/>
          </a:xfrm>
          <a:prstGeom prst="rect">
            <a:avLst/>
          </a:prstGeom>
          <a:noFill/>
          <a:ln/>
        </p:spPr>
        <p:txBody>
          <a:bodyPr wrap="none" lIns="0" tIns="0" rIns="0" bIns="0" rtlCol="0" anchor="t"/>
          <a:lstStyle/>
          <a:p>
            <a:pPr>
              <a:lnSpc>
                <a:spcPts val="2050"/>
              </a:lnSpc>
            </a:pPr>
            <a:r>
              <a:rPr lang="en-US" sz="1349" dirty="0">
                <a:solidFill>
                  <a:srgbClr val="3D3838"/>
                </a:solidFill>
                <a:latin typeface="Source Sans Pro" pitchFamily="34" charset="0"/>
                <a:ea typeface="Source Sans Pro" pitchFamily="34" charset="-122"/>
                <a:cs typeface="Source Sans Pro" pitchFamily="34" charset="-120"/>
              </a:rPr>
              <a:t>AmnioAI has the potential to revolutionize prenatal care practices worldwide.</a:t>
            </a:r>
            <a:endParaRPr lang="en-US" sz="1349" dirty="0"/>
          </a:p>
        </p:txBody>
      </p:sp>
    </p:spTree>
    <p:extLst>
      <p:ext uri="{BB962C8B-B14F-4D97-AF65-F5344CB8AC3E}">
        <p14:creationId xmlns:p14="http://schemas.microsoft.com/office/powerpoint/2010/main" val="1641954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577</Words>
  <Application>Microsoft Office PowerPoint</Application>
  <PresentationFormat>Widescreen</PresentationFormat>
  <Paragraphs>110</Paragraphs>
  <Slides>14</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Montserrat Bold</vt:lpstr>
      <vt:lpstr>Source Sans Pro</vt:lpstr>
      <vt:lpstr>Source Sans Pro Bold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19897</dc:creator>
  <cp:lastModifiedBy>19897</cp:lastModifiedBy>
  <cp:revision>1</cp:revision>
  <dcterms:created xsi:type="dcterms:W3CDTF">2024-09-28T20:26:16Z</dcterms:created>
  <dcterms:modified xsi:type="dcterms:W3CDTF">2024-09-29T03:52:27Z</dcterms:modified>
</cp:coreProperties>
</file>